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notesSlides/notesSlide1.xml" ContentType="application/vnd.openxmlformats-officedocument.presentationml.notesSlide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320" r:id="rId2"/>
    <p:sldId id="321" r:id="rId3"/>
    <p:sldId id="279" r:id="rId4"/>
    <p:sldId id="30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924D976-8A33-FA94-F6B8-22293E5738F3}" name="Jiska Ogier" initials="JO" userId="95d46e31dea94cd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5A4F53-D29A-43BA-88F0-1118554BD566}" v="88" dt="2025-06-05T10:24:55.9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24" autoAdjust="0"/>
    <p:restoredTop sz="95680"/>
  </p:normalViewPr>
  <p:slideViewPr>
    <p:cSldViewPr snapToGrid="0" snapToObjects="1">
      <p:cViewPr varScale="1">
        <p:scale>
          <a:sx n="97" d="100"/>
          <a:sy n="97" d="100"/>
        </p:scale>
        <p:origin x="102" y="306"/>
      </p:cViewPr>
      <p:guideLst/>
    </p:cSldViewPr>
  </p:slideViewPr>
  <p:outlineViewPr>
    <p:cViewPr>
      <p:scale>
        <a:sx n="33" d="100"/>
        <a:sy n="33" d="100"/>
      </p:scale>
      <p:origin x="0" y="-34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6" d="100"/>
          <a:sy n="96" d="100"/>
        </p:scale>
        <p:origin x="3688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ska Ogier" userId="95d46e31dea94cdf" providerId="LiveId" clId="{6614721A-93E2-4FDA-8CC9-A24256F80C00}"/>
    <pc:docChg chg="undo custSel addSld delSld modSld sldOrd addSection delSection modSection">
      <pc:chgData name="Jiska Ogier" userId="95d46e31dea94cdf" providerId="LiveId" clId="{6614721A-93E2-4FDA-8CC9-A24256F80C00}" dt="2025-04-11T08:31:36.202" v="1148" actId="5793"/>
      <pc:docMkLst>
        <pc:docMk/>
      </pc:docMkLst>
      <pc:sldChg chg="modSp mod">
        <pc:chgData name="Jiska Ogier" userId="95d46e31dea94cdf" providerId="LiveId" clId="{6614721A-93E2-4FDA-8CC9-A24256F80C00}" dt="2025-04-01T11:41:29.323" v="3" actId="20577"/>
        <pc:sldMkLst>
          <pc:docMk/>
          <pc:sldMk cId="3082956604" sldId="256"/>
        </pc:sldMkLst>
      </pc:sldChg>
      <pc:sldChg chg="del">
        <pc:chgData name="Jiska Ogier" userId="95d46e31dea94cdf" providerId="LiveId" clId="{6614721A-93E2-4FDA-8CC9-A24256F80C00}" dt="2025-04-10T15:21:17.812" v="158" actId="47"/>
        <pc:sldMkLst>
          <pc:docMk/>
          <pc:sldMk cId="2541941094" sldId="259"/>
        </pc:sldMkLst>
      </pc:sldChg>
      <pc:sldChg chg="addSp delSp modSp mod delAnim modAnim">
        <pc:chgData name="Jiska Ogier" userId="95d46e31dea94cdf" providerId="LiveId" clId="{6614721A-93E2-4FDA-8CC9-A24256F80C00}" dt="2025-04-10T15:19:53.824" v="153" actId="1076"/>
        <pc:sldMkLst>
          <pc:docMk/>
          <pc:sldMk cId="1632232800" sldId="262"/>
        </pc:sldMkLst>
      </pc:sldChg>
      <pc:sldChg chg="del">
        <pc:chgData name="Jiska Ogier" userId="95d46e31dea94cdf" providerId="LiveId" clId="{6614721A-93E2-4FDA-8CC9-A24256F80C00}" dt="2025-04-10T15:22:28.467" v="166" actId="47"/>
        <pc:sldMkLst>
          <pc:docMk/>
          <pc:sldMk cId="3919379169" sldId="263"/>
        </pc:sldMkLst>
      </pc:sldChg>
      <pc:sldChg chg="del">
        <pc:chgData name="Jiska Ogier" userId="95d46e31dea94cdf" providerId="LiveId" clId="{6614721A-93E2-4FDA-8CC9-A24256F80C00}" dt="2025-04-10T15:21:27.499" v="159" actId="47"/>
        <pc:sldMkLst>
          <pc:docMk/>
          <pc:sldMk cId="192652883" sldId="265"/>
        </pc:sldMkLst>
      </pc:sldChg>
      <pc:sldChg chg="del">
        <pc:chgData name="Jiska Ogier" userId="95d46e31dea94cdf" providerId="LiveId" clId="{6614721A-93E2-4FDA-8CC9-A24256F80C00}" dt="2025-04-10T15:22:26.364" v="165" actId="47"/>
        <pc:sldMkLst>
          <pc:docMk/>
          <pc:sldMk cId="4115304545" sldId="271"/>
        </pc:sldMkLst>
      </pc:sldChg>
      <pc:sldChg chg="del">
        <pc:chgData name="Jiska Ogier" userId="95d46e31dea94cdf" providerId="LiveId" clId="{6614721A-93E2-4FDA-8CC9-A24256F80C00}" dt="2025-04-10T15:32:35.747" v="399" actId="47"/>
        <pc:sldMkLst>
          <pc:docMk/>
          <pc:sldMk cId="1560867326" sldId="272"/>
        </pc:sldMkLst>
      </pc:sldChg>
      <pc:sldChg chg="del">
        <pc:chgData name="Jiska Ogier" userId="95d46e31dea94cdf" providerId="LiveId" clId="{6614721A-93E2-4FDA-8CC9-A24256F80C00}" dt="2025-04-10T15:22:08.837" v="164" actId="47"/>
        <pc:sldMkLst>
          <pc:docMk/>
          <pc:sldMk cId="683149522" sldId="273"/>
        </pc:sldMkLst>
      </pc:sldChg>
      <pc:sldChg chg="addSp delSp modSp mod modTransition">
        <pc:chgData name="Jiska Ogier" userId="95d46e31dea94cdf" providerId="LiveId" clId="{6614721A-93E2-4FDA-8CC9-A24256F80C00}" dt="2025-04-10T08:46:34.888" v="37"/>
        <pc:sldMkLst>
          <pc:docMk/>
          <pc:sldMk cId="2828518464" sldId="274"/>
        </pc:sldMkLst>
      </pc:sldChg>
      <pc:sldChg chg="delSp modSp mod delAnim modAnim">
        <pc:chgData name="Jiska Ogier" userId="95d46e31dea94cdf" providerId="LiveId" clId="{6614721A-93E2-4FDA-8CC9-A24256F80C00}" dt="2025-04-10T16:23:23.295" v="851" actId="1076"/>
        <pc:sldMkLst>
          <pc:docMk/>
          <pc:sldMk cId="1669530251" sldId="279"/>
        </pc:sldMkLst>
        <pc:spChg chg="mod">
          <ac:chgData name="Jiska Ogier" userId="95d46e31dea94cdf" providerId="LiveId" clId="{6614721A-93E2-4FDA-8CC9-A24256F80C00}" dt="2025-04-10T16:23:23.295" v="851" actId="1076"/>
          <ac:spMkLst>
            <pc:docMk/>
            <pc:sldMk cId="1669530251" sldId="279"/>
            <ac:spMk id="4" creationId="{BC193B29-DD90-D14A-A785-3646F503C462}"/>
          </ac:spMkLst>
        </pc:spChg>
      </pc:sldChg>
      <pc:sldChg chg="addSp delSp modSp mod modAnim">
        <pc:chgData name="Jiska Ogier" userId="95d46e31dea94cdf" providerId="LiveId" clId="{6614721A-93E2-4FDA-8CC9-A24256F80C00}" dt="2025-04-01T11:46:22.732" v="12"/>
        <pc:sldMkLst>
          <pc:docMk/>
          <pc:sldMk cId="1468157012" sldId="281"/>
        </pc:sldMkLst>
      </pc:sldChg>
      <pc:sldChg chg="modTransition">
        <pc:chgData name="Jiska Ogier" userId="95d46e31dea94cdf" providerId="LiveId" clId="{6614721A-93E2-4FDA-8CC9-A24256F80C00}" dt="2025-04-10T15:45:36.046" v="638"/>
        <pc:sldMkLst>
          <pc:docMk/>
          <pc:sldMk cId="3704455906" sldId="285"/>
        </pc:sldMkLst>
      </pc:sldChg>
      <pc:sldChg chg="ord">
        <pc:chgData name="Jiska Ogier" userId="95d46e31dea94cdf" providerId="LiveId" clId="{6614721A-93E2-4FDA-8CC9-A24256F80C00}" dt="2025-04-10T16:28:46.498" v="853"/>
        <pc:sldMkLst>
          <pc:docMk/>
          <pc:sldMk cId="4103151749" sldId="287"/>
        </pc:sldMkLst>
      </pc:sldChg>
      <pc:sldChg chg="modSp mod">
        <pc:chgData name="Jiska Ogier" userId="95d46e31dea94cdf" providerId="LiveId" clId="{6614721A-93E2-4FDA-8CC9-A24256F80C00}" dt="2025-04-10T16:44:31.372" v="949" actId="1076"/>
        <pc:sldMkLst>
          <pc:docMk/>
          <pc:sldMk cId="102953746" sldId="293"/>
        </pc:sldMkLst>
        <pc:spChg chg="mod">
          <ac:chgData name="Jiska Ogier" userId="95d46e31dea94cdf" providerId="LiveId" clId="{6614721A-93E2-4FDA-8CC9-A24256F80C00}" dt="2025-04-10T16:44:31.372" v="949" actId="1076"/>
          <ac:spMkLst>
            <pc:docMk/>
            <pc:sldMk cId="102953746" sldId="293"/>
            <ac:spMk id="5" creationId="{18EA662D-ECE5-0E50-8AF4-AC749BCCB434}"/>
          </ac:spMkLst>
        </pc:spChg>
        <pc:spChg chg="mod">
          <ac:chgData name="Jiska Ogier" userId="95d46e31dea94cdf" providerId="LiveId" clId="{6614721A-93E2-4FDA-8CC9-A24256F80C00}" dt="2025-04-10T16:39:45.838" v="948" actId="20577"/>
          <ac:spMkLst>
            <pc:docMk/>
            <pc:sldMk cId="102953746" sldId="293"/>
            <ac:spMk id="6" creationId="{FB3883B8-E5BA-32E0-EAD1-9F301955C9ED}"/>
          </ac:spMkLst>
        </pc:spChg>
      </pc:sldChg>
      <pc:sldChg chg="modSp mod">
        <pc:chgData name="Jiska Ogier" userId="95d46e31dea94cdf" providerId="LiveId" clId="{6614721A-93E2-4FDA-8CC9-A24256F80C00}" dt="2025-04-01T12:05:49.682" v="21" actId="20577"/>
        <pc:sldMkLst>
          <pc:docMk/>
          <pc:sldMk cId="3281235528" sldId="295"/>
        </pc:sldMkLst>
      </pc:sldChg>
      <pc:sldChg chg="del mod modShow">
        <pc:chgData name="Jiska Ogier" userId="95d46e31dea94cdf" providerId="LiveId" clId="{6614721A-93E2-4FDA-8CC9-A24256F80C00}" dt="2025-04-10T15:42:52.152" v="613" actId="47"/>
        <pc:sldMkLst>
          <pc:docMk/>
          <pc:sldMk cId="1645852228" sldId="298"/>
        </pc:sldMkLst>
      </pc:sldChg>
      <pc:sldChg chg="del">
        <pc:chgData name="Jiska Ogier" userId="95d46e31dea94cdf" providerId="LiveId" clId="{6614721A-93E2-4FDA-8CC9-A24256F80C00}" dt="2025-04-10T15:28:41.749" v="376" actId="47"/>
        <pc:sldMkLst>
          <pc:docMk/>
          <pc:sldMk cId="2476230349" sldId="301"/>
        </pc:sldMkLst>
      </pc:sldChg>
      <pc:sldChg chg="del">
        <pc:chgData name="Jiska Ogier" userId="95d46e31dea94cdf" providerId="LiveId" clId="{6614721A-93E2-4FDA-8CC9-A24256F80C00}" dt="2025-04-10T15:28:41.749" v="376" actId="47"/>
        <pc:sldMkLst>
          <pc:docMk/>
          <pc:sldMk cId="3096619264" sldId="302"/>
        </pc:sldMkLst>
      </pc:sldChg>
      <pc:sldChg chg="del">
        <pc:chgData name="Jiska Ogier" userId="95d46e31dea94cdf" providerId="LiveId" clId="{6614721A-93E2-4FDA-8CC9-A24256F80C00}" dt="2025-04-10T15:28:41.749" v="376" actId="47"/>
        <pc:sldMkLst>
          <pc:docMk/>
          <pc:sldMk cId="508749019" sldId="303"/>
        </pc:sldMkLst>
      </pc:sldChg>
      <pc:sldChg chg="modSp mod">
        <pc:chgData name="Jiska Ogier" userId="95d46e31dea94cdf" providerId="LiveId" clId="{6614721A-93E2-4FDA-8CC9-A24256F80C00}" dt="2025-04-10T15:32:07.888" v="398" actId="18131"/>
        <pc:sldMkLst>
          <pc:docMk/>
          <pc:sldMk cId="2517966384" sldId="304"/>
        </pc:sldMkLst>
      </pc:sldChg>
      <pc:sldChg chg="add modTransition modAnim">
        <pc:chgData name="Jiska Ogier" userId="95d46e31dea94cdf" providerId="LiveId" clId="{6614721A-93E2-4FDA-8CC9-A24256F80C00}" dt="2025-04-10T08:46:52.731" v="40"/>
        <pc:sldMkLst>
          <pc:docMk/>
          <pc:sldMk cId="138141498" sldId="305"/>
        </pc:sldMkLst>
      </pc:sldChg>
      <pc:sldChg chg="addSp delSp modSp add mod ord">
        <pc:chgData name="Jiska Ogier" userId="95d46e31dea94cdf" providerId="LiveId" clId="{6614721A-93E2-4FDA-8CC9-A24256F80C00}" dt="2025-04-10T08:48:47.220" v="57" actId="207"/>
        <pc:sldMkLst>
          <pc:docMk/>
          <pc:sldMk cId="334109171" sldId="306"/>
        </pc:sldMkLst>
      </pc:sldChg>
      <pc:sldChg chg="addSp delSp modSp new mod setBg">
        <pc:chgData name="Jiska Ogier" userId="95d46e31dea94cdf" providerId="LiveId" clId="{6614721A-93E2-4FDA-8CC9-A24256F80C00}" dt="2025-04-10T15:21:10.691" v="157" actId="1076"/>
        <pc:sldMkLst>
          <pc:docMk/>
          <pc:sldMk cId="2908997160" sldId="307"/>
        </pc:sldMkLst>
      </pc:sldChg>
      <pc:sldChg chg="new del">
        <pc:chgData name="Jiska Ogier" userId="95d46e31dea94cdf" providerId="LiveId" clId="{6614721A-93E2-4FDA-8CC9-A24256F80C00}" dt="2025-04-10T15:17:52.462" v="83" actId="680"/>
        <pc:sldMkLst>
          <pc:docMk/>
          <pc:sldMk cId="149674378" sldId="308"/>
        </pc:sldMkLst>
      </pc:sldChg>
      <pc:sldChg chg="add">
        <pc:chgData name="Jiska Ogier" userId="95d46e31dea94cdf" providerId="LiveId" clId="{6614721A-93E2-4FDA-8CC9-A24256F80C00}" dt="2025-04-10T15:17:54.757" v="84" actId="2890"/>
        <pc:sldMkLst>
          <pc:docMk/>
          <pc:sldMk cId="384651736" sldId="308"/>
        </pc:sldMkLst>
      </pc:sldChg>
      <pc:sldChg chg="addSp delSp modSp new mod setBg">
        <pc:chgData name="Jiska Ogier" userId="95d46e31dea94cdf" providerId="LiveId" clId="{6614721A-93E2-4FDA-8CC9-A24256F80C00}" dt="2025-04-10T15:22:05.272" v="163"/>
        <pc:sldMkLst>
          <pc:docMk/>
          <pc:sldMk cId="842381607" sldId="309"/>
        </pc:sldMkLst>
        <pc:spChg chg="add mod">
          <ac:chgData name="Jiska Ogier" userId="95d46e31dea94cdf" providerId="LiveId" clId="{6614721A-93E2-4FDA-8CC9-A24256F80C00}" dt="2025-04-10T15:22:05.272" v="163"/>
          <ac:spMkLst>
            <pc:docMk/>
            <pc:sldMk cId="842381607" sldId="309"/>
            <ac:spMk id="6" creationId="{48AB31C3-82DD-5073-17BE-3E18DCF6546D}"/>
          </ac:spMkLst>
        </pc:spChg>
        <pc:spChg chg="add mod">
          <ac:chgData name="Jiska Ogier" userId="95d46e31dea94cdf" providerId="LiveId" clId="{6614721A-93E2-4FDA-8CC9-A24256F80C00}" dt="2025-04-10T15:22:05.272" v="163"/>
          <ac:spMkLst>
            <pc:docMk/>
            <pc:sldMk cId="842381607" sldId="309"/>
            <ac:spMk id="7" creationId="{6B960E26-D55D-A747-F6F9-3D45F791561B}"/>
          </ac:spMkLst>
        </pc:spChg>
        <pc:spChg chg="add mod">
          <ac:chgData name="Jiska Ogier" userId="95d46e31dea94cdf" providerId="LiveId" clId="{6614721A-93E2-4FDA-8CC9-A24256F80C00}" dt="2025-04-10T15:22:05.272" v="163"/>
          <ac:spMkLst>
            <pc:docMk/>
            <pc:sldMk cId="842381607" sldId="309"/>
            <ac:spMk id="19" creationId="{F5AA192E-0EC8-3BDB-F7E6-846DA33D91A3}"/>
          </ac:spMkLst>
        </pc:spChg>
        <pc:spChg chg="add">
          <ac:chgData name="Jiska Ogier" userId="95d46e31dea94cdf" providerId="LiveId" clId="{6614721A-93E2-4FDA-8CC9-A24256F80C00}" dt="2025-04-10T15:21:48.273" v="161" actId="26606"/>
          <ac:spMkLst>
            <pc:docMk/>
            <pc:sldMk cId="842381607" sldId="309"/>
            <ac:spMk id="20" creationId="{0ADFFC45-3DC9-4433-926F-043E879D9DFC}"/>
          </ac:spMkLst>
        </pc:spChg>
        <pc:spChg chg="add">
          <ac:chgData name="Jiska Ogier" userId="95d46e31dea94cdf" providerId="LiveId" clId="{6614721A-93E2-4FDA-8CC9-A24256F80C00}" dt="2025-04-10T15:21:48.273" v="161" actId="26606"/>
          <ac:spMkLst>
            <pc:docMk/>
            <pc:sldMk cId="842381607" sldId="309"/>
            <ac:spMk id="31" creationId="{69370F01-B8C9-4CE4-824C-92B2792E6ED0}"/>
          </ac:spMkLst>
        </pc:spChg>
        <pc:grpChg chg="add">
          <ac:chgData name="Jiska Ogier" userId="95d46e31dea94cdf" providerId="LiveId" clId="{6614721A-93E2-4FDA-8CC9-A24256F80C00}" dt="2025-04-10T15:21:48.273" v="161" actId="26606"/>
          <ac:grpSpMkLst>
            <pc:docMk/>
            <pc:sldMk cId="842381607" sldId="309"/>
            <ac:grpSpMk id="8" creationId="{28460BD8-AE3F-4AC9-9D0B-717052AA5D3A}"/>
          </ac:grpSpMkLst>
        </pc:grpChg>
        <pc:grpChg chg="add">
          <ac:chgData name="Jiska Ogier" userId="95d46e31dea94cdf" providerId="LiveId" clId="{6614721A-93E2-4FDA-8CC9-A24256F80C00}" dt="2025-04-10T15:21:48.273" v="161" actId="26606"/>
          <ac:grpSpMkLst>
            <pc:docMk/>
            <pc:sldMk cId="842381607" sldId="309"/>
            <ac:grpSpMk id="22" creationId="{B5F26A87-0610-435F-AA13-BD658385C9D9}"/>
          </ac:grpSpMkLst>
        </pc:grpChg>
        <pc:picChg chg="add mod">
          <ac:chgData name="Jiska Ogier" userId="95d46e31dea94cdf" providerId="LiveId" clId="{6614721A-93E2-4FDA-8CC9-A24256F80C00}" dt="2025-04-10T15:22:05.272" v="163"/>
          <ac:picMkLst>
            <pc:docMk/>
            <pc:sldMk cId="842381607" sldId="309"/>
            <ac:picMk id="4" creationId="{B1A8692E-2614-7226-6053-90D308E9A8AB}"/>
          </ac:picMkLst>
        </pc:picChg>
        <pc:picChg chg="add mod">
          <ac:chgData name="Jiska Ogier" userId="95d46e31dea94cdf" providerId="LiveId" clId="{6614721A-93E2-4FDA-8CC9-A24256F80C00}" dt="2025-04-10T15:22:05.272" v="163"/>
          <ac:picMkLst>
            <pc:docMk/>
            <pc:sldMk cId="842381607" sldId="309"/>
            <ac:picMk id="5" creationId="{61B5FE09-F57A-3A4B-C7A2-807D7D6ADE78}"/>
          </ac:picMkLst>
        </pc:picChg>
        <pc:picChg chg="add mod">
          <ac:chgData name="Jiska Ogier" userId="95d46e31dea94cdf" providerId="LiveId" clId="{6614721A-93E2-4FDA-8CC9-A24256F80C00}" dt="2025-04-10T15:22:05.272" v="163"/>
          <ac:picMkLst>
            <pc:docMk/>
            <pc:sldMk cId="842381607" sldId="309"/>
            <ac:picMk id="21" creationId="{957F7E5E-1370-BE3B-8B2F-1DBFEA2A29FB}"/>
          </ac:picMkLst>
        </pc:picChg>
      </pc:sldChg>
      <pc:sldChg chg="addSp delSp modSp new mod setBg modAnim">
        <pc:chgData name="Jiska Ogier" userId="95d46e31dea94cdf" providerId="LiveId" clId="{6614721A-93E2-4FDA-8CC9-A24256F80C00}" dt="2025-04-10T15:28:23.490" v="375"/>
        <pc:sldMkLst>
          <pc:docMk/>
          <pc:sldMk cId="3016236219" sldId="310"/>
        </pc:sldMkLst>
      </pc:sldChg>
      <pc:sldChg chg="addSp delSp modSp add mod delAnim modAnim">
        <pc:chgData name="Jiska Ogier" userId="95d46e31dea94cdf" providerId="LiveId" clId="{6614721A-93E2-4FDA-8CC9-A24256F80C00}" dt="2025-04-10T15:30:55.854" v="396"/>
        <pc:sldMkLst>
          <pc:docMk/>
          <pc:sldMk cId="359507643" sldId="311"/>
        </pc:sldMkLst>
      </pc:sldChg>
      <pc:sldChg chg="addSp delSp modSp new mod ord modTransition setBg modAnim">
        <pc:chgData name="Jiska Ogier" userId="95d46e31dea94cdf" providerId="LiveId" clId="{6614721A-93E2-4FDA-8CC9-A24256F80C00}" dt="2025-04-10T15:43:45.783" v="620"/>
        <pc:sldMkLst>
          <pc:docMk/>
          <pc:sldMk cId="3900767646" sldId="312"/>
        </pc:sldMkLst>
      </pc:sldChg>
      <pc:sldChg chg="addSp delSp modSp new mod modAnim">
        <pc:chgData name="Jiska Ogier" userId="95d46e31dea94cdf" providerId="LiveId" clId="{6614721A-93E2-4FDA-8CC9-A24256F80C00}" dt="2025-04-10T15:34:10.657" v="411" actId="255"/>
        <pc:sldMkLst>
          <pc:docMk/>
          <pc:sldMk cId="2691094067" sldId="313"/>
        </pc:sldMkLst>
      </pc:sldChg>
      <pc:sldChg chg="addSp delSp modSp new mod setBg modAnim">
        <pc:chgData name="Jiska Ogier" userId="95d46e31dea94cdf" providerId="LiveId" clId="{6614721A-93E2-4FDA-8CC9-A24256F80C00}" dt="2025-04-10T15:34:59.387" v="416"/>
        <pc:sldMkLst>
          <pc:docMk/>
          <pc:sldMk cId="1511097798" sldId="314"/>
        </pc:sldMkLst>
      </pc:sldChg>
      <pc:sldChg chg="addSp delSp modSp new mod setBg modAnim setClrOvrMap">
        <pc:chgData name="Jiska Ogier" userId="95d46e31dea94cdf" providerId="LiveId" clId="{6614721A-93E2-4FDA-8CC9-A24256F80C00}" dt="2025-04-10T15:39:04.787" v="598" actId="20577"/>
        <pc:sldMkLst>
          <pc:docMk/>
          <pc:sldMk cId="2485057752" sldId="315"/>
        </pc:sldMkLst>
      </pc:sldChg>
      <pc:sldChg chg="addSp delSp modSp new mod setBg modAnim">
        <pc:chgData name="Jiska Ogier" userId="95d46e31dea94cdf" providerId="LiveId" clId="{6614721A-93E2-4FDA-8CC9-A24256F80C00}" dt="2025-04-10T15:40:14.647" v="604"/>
        <pc:sldMkLst>
          <pc:docMk/>
          <pc:sldMk cId="2081263924" sldId="316"/>
        </pc:sldMkLst>
      </pc:sldChg>
      <pc:sldChg chg="addSp modSp new del mod setBg">
        <pc:chgData name="Jiska Ogier" userId="95d46e31dea94cdf" providerId="LiveId" clId="{6614721A-93E2-4FDA-8CC9-A24256F80C00}" dt="2025-04-10T15:40:36.337" v="608" actId="47"/>
        <pc:sldMkLst>
          <pc:docMk/>
          <pc:sldMk cId="552852058" sldId="317"/>
        </pc:sldMkLst>
      </pc:sldChg>
      <pc:sldChg chg="addSp delSp modSp new mod modTransition modAnim">
        <pc:chgData name="Jiska Ogier" userId="95d46e31dea94cdf" providerId="LiveId" clId="{6614721A-93E2-4FDA-8CC9-A24256F80C00}" dt="2025-04-10T15:41:03.814" v="612"/>
        <pc:sldMkLst>
          <pc:docMk/>
          <pc:sldMk cId="3061605241" sldId="318"/>
        </pc:sldMkLst>
      </pc:sldChg>
      <pc:sldChg chg="modSp add del mod">
        <pc:chgData name="Jiska Ogier" userId="95d46e31dea94cdf" providerId="LiveId" clId="{6614721A-93E2-4FDA-8CC9-A24256F80C00}" dt="2025-04-10T16:16:19.532" v="849" actId="47"/>
        <pc:sldMkLst>
          <pc:docMk/>
          <pc:sldMk cId="3700897134" sldId="319"/>
        </pc:sldMkLst>
      </pc:sldChg>
      <pc:sldChg chg="addSp delSp modSp new mod ord setBg setClrOvrMap">
        <pc:chgData name="Jiska Ogier" userId="95d46e31dea94cdf" providerId="LiveId" clId="{6614721A-93E2-4FDA-8CC9-A24256F80C00}" dt="2025-04-11T08:31:36.202" v="1148" actId="5793"/>
        <pc:sldMkLst>
          <pc:docMk/>
          <pc:sldMk cId="3735901265" sldId="319"/>
        </pc:sldMkLst>
      </pc:sldChg>
      <pc:sldChg chg="add del replId">
        <pc:chgData name="Jiska Ogier" userId="95d46e31dea94cdf" providerId="LiveId" clId="{6614721A-93E2-4FDA-8CC9-A24256F80C00}" dt="2025-04-10T15:54:46.558" v="640" actId="47"/>
        <pc:sldMkLst>
          <pc:docMk/>
          <pc:sldMk cId="3590936282" sldId="320"/>
        </pc:sldMkLst>
      </pc:sldChg>
    </pc:docChg>
  </pc:docChgLst>
  <pc:docChgLst>
    <pc:chgData name="Jiska Ogier" userId="95d46e31dea94cdf" providerId="LiveId" clId="{D0B6261B-F43D-4B47-B3D3-A65145737CDC}"/>
    <pc:docChg chg="undo custSel modSld">
      <pc:chgData name="Jiska Ogier" userId="95d46e31dea94cdf" providerId="LiveId" clId="{D0B6261B-F43D-4B47-B3D3-A65145737CDC}" dt="2023-09-26T10:09:57.352" v="1" actId="1076"/>
      <pc:docMkLst>
        <pc:docMk/>
      </pc:docMkLst>
      <pc:sldChg chg="modSp mod">
        <pc:chgData name="Jiska Ogier" userId="95d46e31dea94cdf" providerId="LiveId" clId="{D0B6261B-F43D-4B47-B3D3-A65145737CDC}" dt="2023-09-26T10:09:57.352" v="1" actId="1076"/>
        <pc:sldMkLst>
          <pc:docMk/>
          <pc:sldMk cId="4115304545" sldId="271"/>
        </pc:sldMkLst>
      </pc:sldChg>
    </pc:docChg>
  </pc:docChgLst>
  <pc:docChgLst>
    <pc:chgData name="Jiska Ogier" userId="95d46e31dea94cdf" providerId="LiveId" clId="{7D2FEF5B-66CD-4ACE-9455-06F2F52CE074}"/>
    <pc:docChg chg="custSel addSld delSld modSld sldOrd modSection">
      <pc:chgData name="Jiska Ogier" userId="95d46e31dea94cdf" providerId="LiveId" clId="{7D2FEF5B-66CD-4ACE-9455-06F2F52CE074}" dt="2024-04-11T13:49:47.238" v="119" actId="47"/>
      <pc:docMkLst>
        <pc:docMk/>
      </pc:docMkLst>
      <pc:sldChg chg="modSp mod">
        <pc:chgData name="Jiska Ogier" userId="95d46e31dea94cdf" providerId="LiveId" clId="{7D2FEF5B-66CD-4ACE-9455-06F2F52CE074}" dt="2024-04-08T09:18:40.070" v="4" actId="20577"/>
        <pc:sldMkLst>
          <pc:docMk/>
          <pc:sldMk cId="3082956604" sldId="256"/>
        </pc:sldMkLst>
      </pc:sldChg>
      <pc:sldChg chg="addSp delSp modSp mod delAnim">
        <pc:chgData name="Jiska Ogier" userId="95d46e31dea94cdf" providerId="LiveId" clId="{7D2FEF5B-66CD-4ACE-9455-06F2F52CE074}" dt="2024-04-08T09:23:12.084" v="50" actId="1076"/>
        <pc:sldMkLst>
          <pc:docMk/>
          <pc:sldMk cId="1468157012" sldId="281"/>
        </pc:sldMkLst>
      </pc:sldChg>
      <pc:sldChg chg="del">
        <pc:chgData name="Jiska Ogier" userId="95d46e31dea94cdf" providerId="LiveId" clId="{7D2FEF5B-66CD-4ACE-9455-06F2F52CE074}" dt="2024-04-08T09:31:01.766" v="80" actId="47"/>
        <pc:sldMkLst>
          <pc:docMk/>
          <pc:sldMk cId="984952048" sldId="290"/>
        </pc:sldMkLst>
      </pc:sldChg>
      <pc:sldChg chg="del">
        <pc:chgData name="Jiska Ogier" userId="95d46e31dea94cdf" providerId="LiveId" clId="{7D2FEF5B-66CD-4ACE-9455-06F2F52CE074}" dt="2024-04-08T09:31:01.766" v="80" actId="47"/>
        <pc:sldMkLst>
          <pc:docMk/>
          <pc:sldMk cId="1661132832" sldId="291"/>
        </pc:sldMkLst>
      </pc:sldChg>
      <pc:sldChg chg="del">
        <pc:chgData name="Jiska Ogier" userId="95d46e31dea94cdf" providerId="LiveId" clId="{7D2FEF5B-66CD-4ACE-9455-06F2F52CE074}" dt="2024-04-08T09:31:01.766" v="80" actId="47"/>
        <pc:sldMkLst>
          <pc:docMk/>
          <pc:sldMk cId="2903840306" sldId="294"/>
        </pc:sldMkLst>
      </pc:sldChg>
      <pc:sldChg chg="del">
        <pc:chgData name="Jiska Ogier" userId="95d46e31dea94cdf" providerId="LiveId" clId="{7D2FEF5B-66CD-4ACE-9455-06F2F52CE074}" dt="2024-04-08T09:18:32.976" v="0" actId="47"/>
        <pc:sldMkLst>
          <pc:docMk/>
          <pc:sldMk cId="3258169183" sldId="296"/>
        </pc:sldMkLst>
      </pc:sldChg>
      <pc:sldChg chg="addSp delSp modSp del mod">
        <pc:chgData name="Jiska Ogier" userId="95d46e31dea94cdf" providerId="LiveId" clId="{7D2FEF5B-66CD-4ACE-9455-06F2F52CE074}" dt="2024-04-11T13:49:47.238" v="119" actId="47"/>
        <pc:sldMkLst>
          <pc:docMk/>
          <pc:sldMk cId="2649663068" sldId="297"/>
        </pc:sldMkLst>
      </pc:sldChg>
      <pc:sldChg chg="addSp delSp modSp add mod modAnim">
        <pc:chgData name="Jiska Ogier" userId="95d46e31dea94cdf" providerId="LiveId" clId="{7D2FEF5B-66CD-4ACE-9455-06F2F52CE074}" dt="2024-04-08T09:25:35.559" v="69"/>
        <pc:sldMkLst>
          <pc:docMk/>
          <pc:sldMk cId="1645852228" sldId="298"/>
        </pc:sldMkLst>
      </pc:sldChg>
      <pc:sldChg chg="addSp delSp modSp add mod delAnim modAnim">
        <pc:chgData name="Jiska Ogier" userId="95d46e31dea94cdf" providerId="LiveId" clId="{7D2FEF5B-66CD-4ACE-9455-06F2F52CE074}" dt="2024-04-08T09:31:20.338" v="84"/>
        <pc:sldMkLst>
          <pc:docMk/>
          <pc:sldMk cId="643305217" sldId="299"/>
        </pc:sldMkLst>
      </pc:sldChg>
      <pc:sldChg chg="addSp delSp modSp add mod ord delAnim modAnim">
        <pc:chgData name="Jiska Ogier" userId="95d46e31dea94cdf" providerId="LiveId" clId="{7D2FEF5B-66CD-4ACE-9455-06F2F52CE074}" dt="2024-04-08T09:32:01.880" v="91"/>
        <pc:sldMkLst>
          <pc:docMk/>
          <pc:sldMk cId="26959238" sldId="300"/>
        </pc:sldMkLst>
      </pc:sldChg>
      <pc:sldChg chg="addSp modSp add modAnim">
        <pc:chgData name="Jiska Ogier" userId="95d46e31dea94cdf" providerId="LiveId" clId="{7D2FEF5B-66CD-4ACE-9455-06F2F52CE074}" dt="2024-04-08T09:32:52.517" v="95"/>
        <pc:sldMkLst>
          <pc:docMk/>
          <pc:sldMk cId="2476230349" sldId="301"/>
        </pc:sldMkLst>
      </pc:sldChg>
      <pc:sldChg chg="addSp modSp add mod modAnim">
        <pc:chgData name="Jiska Ogier" userId="95d46e31dea94cdf" providerId="LiveId" clId="{7D2FEF5B-66CD-4ACE-9455-06F2F52CE074}" dt="2024-04-08T09:33:19.423" v="98" actId="255"/>
        <pc:sldMkLst>
          <pc:docMk/>
          <pc:sldMk cId="3096619264" sldId="302"/>
        </pc:sldMkLst>
      </pc:sldChg>
      <pc:sldChg chg="addSp delSp modSp add mod delAnim modAnim">
        <pc:chgData name="Jiska Ogier" userId="95d46e31dea94cdf" providerId="LiveId" clId="{7D2FEF5B-66CD-4ACE-9455-06F2F52CE074}" dt="2024-04-08T09:34:03.307" v="105"/>
        <pc:sldMkLst>
          <pc:docMk/>
          <pc:sldMk cId="508749019" sldId="303"/>
        </pc:sldMkLst>
      </pc:sldChg>
      <pc:sldChg chg="addSp delSp modSp new mod setBg modAnim">
        <pc:chgData name="Jiska Ogier" userId="95d46e31dea94cdf" providerId="LiveId" clId="{7D2FEF5B-66CD-4ACE-9455-06F2F52CE074}" dt="2024-04-08T09:35:08.386" v="118" actId="1076"/>
        <pc:sldMkLst>
          <pc:docMk/>
          <pc:sldMk cId="2517966384" sldId="304"/>
        </pc:sldMkLst>
      </pc:sldChg>
    </pc:docChg>
  </pc:docChgLst>
  <pc:docChgLst>
    <pc:chgData name="Jiska Ogier" userId="95d46e31dea94cdf" providerId="LiveId" clId="{7697A079-392C-4F68-9A6E-D802F7C50C73}"/>
    <pc:docChg chg="undo redo custSel addSld delSld modSld sldOrd modSection">
      <pc:chgData name="Jiska Ogier" userId="95d46e31dea94cdf" providerId="LiveId" clId="{7697A079-392C-4F68-9A6E-D802F7C50C73}" dt="2023-04-12T14:30:18.272" v="1218"/>
      <pc:docMkLst>
        <pc:docMk/>
      </pc:docMkLst>
      <pc:sldChg chg="modSp mod ord">
        <pc:chgData name="Jiska Ogier" userId="95d46e31dea94cdf" providerId="LiveId" clId="{7697A079-392C-4F68-9A6E-D802F7C50C73}" dt="2023-04-12T14:18:10.562" v="597"/>
        <pc:sldMkLst>
          <pc:docMk/>
          <pc:sldMk cId="3082956604" sldId="256"/>
        </pc:sldMkLst>
      </pc:sldChg>
      <pc:sldChg chg="modSp">
        <pc:chgData name="Jiska Ogier" userId="95d46e31dea94cdf" providerId="LiveId" clId="{7697A079-392C-4F68-9A6E-D802F7C50C73}" dt="2023-04-06T13:29:52.768" v="314" actId="20577"/>
        <pc:sldMkLst>
          <pc:docMk/>
          <pc:sldMk cId="1632232800" sldId="262"/>
        </pc:sldMkLst>
      </pc:sldChg>
      <pc:sldChg chg="addSp delSp modSp mod">
        <pc:chgData name="Jiska Ogier" userId="95d46e31dea94cdf" providerId="LiveId" clId="{7697A079-392C-4F68-9A6E-D802F7C50C73}" dt="2023-04-12T14:30:18.272" v="1218"/>
        <pc:sldMkLst>
          <pc:docMk/>
          <pc:sldMk cId="683149522" sldId="273"/>
        </pc:sldMkLst>
      </pc:sldChg>
      <pc:sldChg chg="modSp mod">
        <pc:chgData name="Jiska Ogier" userId="95d46e31dea94cdf" providerId="LiveId" clId="{7697A079-392C-4F68-9A6E-D802F7C50C73}" dt="2023-04-12T14:28:14.561" v="1216" actId="20577"/>
        <pc:sldMkLst>
          <pc:docMk/>
          <pc:sldMk cId="2828518464" sldId="274"/>
        </pc:sldMkLst>
      </pc:sldChg>
      <pc:sldChg chg="addSp modSp mod modAnim">
        <pc:chgData name="Jiska Ogier" userId="95d46e31dea94cdf" providerId="LiveId" clId="{7697A079-392C-4F68-9A6E-D802F7C50C73}" dt="2023-04-06T13:39:59.537" v="340"/>
        <pc:sldMkLst>
          <pc:docMk/>
          <pc:sldMk cId="1468157012" sldId="281"/>
        </pc:sldMkLst>
      </pc:sldChg>
      <pc:sldChg chg="addSp delSp modSp new mod ord setBg">
        <pc:chgData name="Jiska Ogier" userId="95d46e31dea94cdf" providerId="LiveId" clId="{7697A079-392C-4F68-9A6E-D802F7C50C73}" dt="2023-04-07T11:36:38.810" v="589"/>
        <pc:sldMkLst>
          <pc:docMk/>
          <pc:sldMk cId="102953746" sldId="293"/>
        </pc:sldMkLst>
      </pc:sldChg>
      <pc:sldChg chg="new del">
        <pc:chgData name="Jiska Ogier" userId="95d46e31dea94cdf" providerId="LiveId" clId="{7697A079-392C-4F68-9A6E-D802F7C50C73}" dt="2023-04-06T13:54:56.120" v="407" actId="680"/>
        <pc:sldMkLst>
          <pc:docMk/>
          <pc:sldMk cId="874709451" sldId="293"/>
        </pc:sldMkLst>
      </pc:sldChg>
      <pc:sldChg chg="addSp delSp modSp add mod delAnim modAnim">
        <pc:chgData name="Jiska Ogier" userId="95d46e31dea94cdf" providerId="LiveId" clId="{7697A079-392C-4F68-9A6E-D802F7C50C73}" dt="2023-04-06T14:14:07.452" v="542"/>
        <pc:sldMkLst>
          <pc:docMk/>
          <pc:sldMk cId="2903840306" sldId="294"/>
        </pc:sldMkLst>
      </pc:sldChg>
      <pc:sldChg chg="addSp delSp modSp new mod setBg delAnim modAnim">
        <pc:chgData name="Jiska Ogier" userId="95d46e31dea94cdf" providerId="LiveId" clId="{7697A079-392C-4F68-9A6E-D802F7C50C73}" dt="2023-04-07T11:36:00.575" v="587" actId="1036"/>
        <pc:sldMkLst>
          <pc:docMk/>
          <pc:sldMk cId="3281235528" sldId="295"/>
        </pc:sldMkLst>
      </pc:sldChg>
      <pc:sldChg chg="addSp delSp modSp new mod ord setBg setClrOvrMap">
        <pc:chgData name="Jiska Ogier" userId="95d46e31dea94cdf" providerId="LiveId" clId="{7697A079-392C-4F68-9A6E-D802F7C50C73}" dt="2023-04-12T14:25:00.953" v="1205" actId="255"/>
        <pc:sldMkLst>
          <pc:docMk/>
          <pc:sldMk cId="3258169183" sldId="296"/>
        </pc:sldMkLst>
      </pc:sldChg>
      <pc:sldChg chg="new del">
        <pc:chgData name="Jiska Ogier" userId="95d46e31dea94cdf" providerId="LiveId" clId="{7697A079-392C-4F68-9A6E-D802F7C50C73}" dt="2023-04-12T14:17:59.257" v="592" actId="47"/>
        <pc:sldMkLst>
          <pc:docMk/>
          <pc:sldMk cId="264770260" sldId="297"/>
        </pc:sldMkLst>
      </pc:sldChg>
      <pc:sldChg chg="modSp add mod ord">
        <pc:chgData name="Jiska Ogier" userId="95d46e31dea94cdf" providerId="LiveId" clId="{7697A079-392C-4F68-9A6E-D802F7C50C73}" dt="2023-04-12T14:24:51.741" v="1204" actId="255"/>
        <pc:sldMkLst>
          <pc:docMk/>
          <pc:sldMk cId="2649663068" sldId="297"/>
        </pc:sldMkLst>
      </pc:sldChg>
    </pc:docChg>
  </pc:docChgLst>
  <pc:docChgLst>
    <pc:chgData name="Jiska Ogier" userId="95d46e31dea94cdf" providerId="LiveId" clId="{F45A4F53-D29A-43BA-88F0-1118554BD566}"/>
    <pc:docChg chg="undo custSel addSld delSld modSld sldOrd delSection modSection">
      <pc:chgData name="Jiska Ogier" userId="95d46e31dea94cdf" providerId="LiveId" clId="{F45A4F53-D29A-43BA-88F0-1118554BD566}" dt="2025-06-05T11:30:10.321" v="994" actId="17851"/>
      <pc:docMkLst>
        <pc:docMk/>
      </pc:docMkLst>
      <pc:sldChg chg="del">
        <pc:chgData name="Jiska Ogier" userId="95d46e31dea94cdf" providerId="LiveId" clId="{F45A4F53-D29A-43BA-88F0-1118554BD566}" dt="2025-06-05T08:54:50.038" v="0" actId="18676"/>
        <pc:sldMkLst>
          <pc:docMk/>
          <pc:sldMk cId="3082956604" sldId="256"/>
        </pc:sldMkLst>
      </pc:sldChg>
      <pc:sldChg chg="del">
        <pc:chgData name="Jiska Ogier" userId="95d46e31dea94cdf" providerId="LiveId" clId="{F45A4F53-D29A-43BA-88F0-1118554BD566}" dt="2025-06-05T10:13:01.361" v="841" actId="47"/>
        <pc:sldMkLst>
          <pc:docMk/>
          <pc:sldMk cId="3258309807" sldId="258"/>
        </pc:sldMkLst>
      </pc:sldChg>
      <pc:sldChg chg="del">
        <pc:chgData name="Jiska Ogier" userId="95d46e31dea94cdf" providerId="LiveId" clId="{F45A4F53-D29A-43BA-88F0-1118554BD566}" dt="2025-06-05T10:13:01.361" v="841" actId="47"/>
        <pc:sldMkLst>
          <pc:docMk/>
          <pc:sldMk cId="1632232800" sldId="262"/>
        </pc:sldMkLst>
      </pc:sldChg>
      <pc:sldChg chg="del">
        <pc:chgData name="Jiska Ogier" userId="95d46e31dea94cdf" providerId="LiveId" clId="{F45A4F53-D29A-43BA-88F0-1118554BD566}" dt="2025-06-05T08:55:21.438" v="1" actId="2696"/>
        <pc:sldMkLst>
          <pc:docMk/>
          <pc:sldMk cId="2828518464" sldId="274"/>
        </pc:sldMkLst>
      </pc:sldChg>
      <pc:sldChg chg="addSp delSp modSp mod modAnim">
        <pc:chgData name="Jiska Ogier" userId="95d46e31dea94cdf" providerId="LiveId" clId="{F45A4F53-D29A-43BA-88F0-1118554BD566}" dt="2025-06-05T10:21:21.156" v="872"/>
        <pc:sldMkLst>
          <pc:docMk/>
          <pc:sldMk cId="1669530251" sldId="279"/>
        </pc:sldMkLst>
        <pc:spChg chg="mod">
          <ac:chgData name="Jiska Ogier" userId="95d46e31dea94cdf" providerId="LiveId" clId="{F45A4F53-D29A-43BA-88F0-1118554BD566}" dt="2025-06-05T09:55:21.306" v="139" actId="20577"/>
          <ac:spMkLst>
            <pc:docMk/>
            <pc:sldMk cId="1669530251" sldId="279"/>
            <ac:spMk id="2" creationId="{453EB895-E7FA-2F4C-9A1C-92D02CB60FF2}"/>
          </ac:spMkLst>
        </pc:spChg>
        <pc:spChg chg="mod">
          <ac:chgData name="Jiska Ogier" userId="95d46e31dea94cdf" providerId="LiveId" clId="{F45A4F53-D29A-43BA-88F0-1118554BD566}" dt="2025-06-05T09:56:23.564" v="402" actId="20577"/>
          <ac:spMkLst>
            <pc:docMk/>
            <pc:sldMk cId="1669530251" sldId="279"/>
            <ac:spMk id="4" creationId="{BC193B29-DD90-D14A-A785-3646F503C462}"/>
          </ac:spMkLst>
        </pc:spChg>
        <pc:spChg chg="add del mod">
          <ac:chgData name="Jiska Ogier" userId="95d46e31dea94cdf" providerId="LiveId" clId="{F45A4F53-D29A-43BA-88F0-1118554BD566}" dt="2025-06-05T09:52:39.433" v="9" actId="478"/>
          <ac:spMkLst>
            <pc:docMk/>
            <pc:sldMk cId="1669530251" sldId="279"/>
            <ac:spMk id="5" creationId="{ACFC5F00-5686-DCFB-237F-EE878545C1CD}"/>
          </ac:spMkLst>
        </pc:spChg>
        <pc:grpChg chg="del mod">
          <ac:chgData name="Jiska Ogier" userId="95d46e31dea94cdf" providerId="LiveId" clId="{F45A4F53-D29A-43BA-88F0-1118554BD566}" dt="2025-06-05T09:53:37.849" v="40"/>
          <ac:grpSpMkLst>
            <pc:docMk/>
            <pc:sldMk cId="1669530251" sldId="279"/>
            <ac:grpSpMk id="38" creationId="{A09B8304-0AC3-66B3-3D41-EF4C554D9653}"/>
          </ac:grpSpMkLst>
        </pc:grpChg>
        <pc:grpChg chg="add del mod">
          <ac:chgData name="Jiska Ogier" userId="95d46e31dea94cdf" providerId="LiveId" clId="{F45A4F53-D29A-43BA-88F0-1118554BD566}" dt="2025-06-05T09:53:46.373" v="48"/>
          <ac:grpSpMkLst>
            <pc:docMk/>
            <pc:sldMk cId="1669530251" sldId="279"/>
            <ac:grpSpMk id="42" creationId="{969B03B7-C0F7-0A07-2630-2004A315CF22}"/>
          </ac:grpSpMkLst>
        </pc:grpChg>
        <pc:grpChg chg="mod">
          <ac:chgData name="Jiska Ogier" userId="95d46e31dea94cdf" providerId="LiveId" clId="{F45A4F53-D29A-43BA-88F0-1118554BD566}" dt="2025-06-05T09:53:41.945" v="46"/>
          <ac:grpSpMkLst>
            <pc:docMk/>
            <pc:sldMk cId="1669530251" sldId="279"/>
            <ac:grpSpMk id="45" creationId="{DDFEFB16-4072-A9AB-653B-8B2CB1E5BF8D}"/>
          </ac:grpSpMkLst>
        </pc:grpChg>
        <pc:grpChg chg="del mod">
          <ac:chgData name="Jiska Ogier" userId="95d46e31dea94cdf" providerId="LiveId" clId="{F45A4F53-D29A-43BA-88F0-1118554BD566}" dt="2025-06-05T09:53:49.214" v="51"/>
          <ac:grpSpMkLst>
            <pc:docMk/>
            <pc:sldMk cId="1669530251" sldId="279"/>
            <ac:grpSpMk id="47" creationId="{FF14673E-3E01-B2CA-08C9-5F7FB5C8E648}"/>
          </ac:grpSpMkLst>
        </pc:grpChg>
        <pc:grpChg chg="del mod">
          <ac:chgData name="Jiska Ogier" userId="95d46e31dea94cdf" providerId="LiveId" clId="{F45A4F53-D29A-43BA-88F0-1118554BD566}" dt="2025-06-05T09:53:50.430" v="53"/>
          <ac:grpSpMkLst>
            <pc:docMk/>
            <pc:sldMk cId="1669530251" sldId="279"/>
            <ac:grpSpMk id="50" creationId="{355F057E-DF0E-E521-C027-037B3016BECB}"/>
          </ac:grpSpMkLst>
        </pc:grpChg>
        <pc:grpChg chg="del mod">
          <ac:chgData name="Jiska Ogier" userId="95d46e31dea94cdf" providerId="LiveId" clId="{F45A4F53-D29A-43BA-88F0-1118554BD566}" dt="2025-06-05T09:53:51.730" v="55"/>
          <ac:grpSpMkLst>
            <pc:docMk/>
            <pc:sldMk cId="1669530251" sldId="279"/>
            <ac:grpSpMk id="52" creationId="{22101F92-7F4B-61E0-EB6F-700C72B099BB}"/>
          </ac:grpSpMkLst>
        </pc:grpChg>
        <pc:grpChg chg="add del mod">
          <ac:chgData name="Jiska Ogier" userId="95d46e31dea94cdf" providerId="LiveId" clId="{F45A4F53-D29A-43BA-88F0-1118554BD566}" dt="2025-06-05T09:54:00.714" v="62"/>
          <ac:grpSpMkLst>
            <pc:docMk/>
            <pc:sldMk cId="1669530251" sldId="279"/>
            <ac:grpSpMk id="54" creationId="{A57D8224-E9D8-E258-4E86-E515DD2FBF62}"/>
          </ac:grpSpMkLst>
        </pc:grpChg>
        <pc:grpChg chg="mod">
          <ac:chgData name="Jiska Ogier" userId="95d46e31dea94cdf" providerId="LiveId" clId="{F45A4F53-D29A-43BA-88F0-1118554BD566}" dt="2025-06-05T09:53:55.801" v="59"/>
          <ac:grpSpMkLst>
            <pc:docMk/>
            <pc:sldMk cId="1669530251" sldId="279"/>
            <ac:grpSpMk id="56" creationId="{865EE23D-C0CD-D972-5704-89A3D2DD6004}"/>
          </ac:grpSpMkLst>
        </pc:grpChg>
        <pc:grpChg chg="del mod">
          <ac:chgData name="Jiska Ogier" userId="95d46e31dea94cdf" providerId="LiveId" clId="{F45A4F53-D29A-43BA-88F0-1118554BD566}" dt="2025-06-05T09:54:05.178" v="65"/>
          <ac:grpSpMkLst>
            <pc:docMk/>
            <pc:sldMk cId="1669530251" sldId="279"/>
            <ac:grpSpMk id="59" creationId="{495CD27A-F4E7-3FF7-2BCE-A9ECA6A58386}"/>
          </ac:grpSpMkLst>
        </pc:grpChg>
        <pc:grpChg chg="del mod">
          <ac:chgData name="Jiska Ogier" userId="95d46e31dea94cdf" providerId="LiveId" clId="{F45A4F53-D29A-43BA-88F0-1118554BD566}" dt="2025-06-05T09:54:07.129" v="67"/>
          <ac:grpSpMkLst>
            <pc:docMk/>
            <pc:sldMk cId="1669530251" sldId="279"/>
            <ac:grpSpMk id="62" creationId="{B3B184B7-CE57-AE99-4AFD-D81A8A63CF8F}"/>
          </ac:grpSpMkLst>
        </pc:grpChg>
        <pc:grpChg chg="del mod">
          <ac:chgData name="Jiska Ogier" userId="95d46e31dea94cdf" providerId="LiveId" clId="{F45A4F53-D29A-43BA-88F0-1118554BD566}" dt="2025-06-05T09:54:09.198" v="69"/>
          <ac:grpSpMkLst>
            <pc:docMk/>
            <pc:sldMk cId="1669530251" sldId="279"/>
            <ac:grpSpMk id="64" creationId="{0CB9788D-9E14-5B7F-21CA-8572086968CF}"/>
          </ac:grpSpMkLst>
        </pc:grpChg>
        <pc:grpChg chg="add del mod">
          <ac:chgData name="Jiska Ogier" userId="95d46e31dea94cdf" providerId="LiveId" clId="{F45A4F53-D29A-43BA-88F0-1118554BD566}" dt="2025-06-05T09:54:27.225" v="79"/>
          <ac:grpSpMkLst>
            <pc:docMk/>
            <pc:sldMk cId="1669530251" sldId="279"/>
            <ac:grpSpMk id="66" creationId="{983BB056-E5A8-FAC8-1EAD-92AFB7BD08F5}"/>
          </ac:grpSpMkLst>
        </pc:grpChg>
        <pc:grpChg chg="mod">
          <ac:chgData name="Jiska Ogier" userId="95d46e31dea94cdf" providerId="LiveId" clId="{F45A4F53-D29A-43BA-88F0-1118554BD566}" dt="2025-06-05T09:54:22.683" v="76"/>
          <ac:grpSpMkLst>
            <pc:docMk/>
            <pc:sldMk cId="1669530251" sldId="279"/>
            <ac:grpSpMk id="69" creationId="{958AAA59-C2E6-1BB7-C75E-607C4ADA9309}"/>
          </ac:grpSpMkLst>
        </pc:grpChg>
        <pc:grpChg chg="del mod">
          <ac:chgData name="Jiska Ogier" userId="95d46e31dea94cdf" providerId="LiveId" clId="{F45A4F53-D29A-43BA-88F0-1118554BD566}" dt="2025-06-05T09:54:28.998" v="81"/>
          <ac:grpSpMkLst>
            <pc:docMk/>
            <pc:sldMk cId="1669530251" sldId="279"/>
            <ac:grpSpMk id="72" creationId="{ABBE4D84-6620-2ADE-C62B-77179040B682}"/>
          </ac:grpSpMkLst>
        </pc:grpChg>
        <pc:grpChg chg="add del mod">
          <ac:chgData name="Jiska Ogier" userId="95d46e31dea94cdf" providerId="LiveId" clId="{F45A4F53-D29A-43BA-88F0-1118554BD566}" dt="2025-06-05T09:54:34.165" v="87"/>
          <ac:grpSpMkLst>
            <pc:docMk/>
            <pc:sldMk cId="1669530251" sldId="279"/>
            <ac:grpSpMk id="74" creationId="{C5841E26-C939-FE60-1F33-EA4EF4C1DA71}"/>
          </ac:grpSpMkLst>
        </pc:grpChg>
        <pc:grpChg chg="mod">
          <ac:chgData name="Jiska Ogier" userId="95d46e31dea94cdf" providerId="LiveId" clId="{F45A4F53-D29A-43BA-88F0-1118554BD566}" dt="2025-06-05T09:54:31.115" v="85"/>
          <ac:grpSpMkLst>
            <pc:docMk/>
            <pc:sldMk cId="1669530251" sldId="279"/>
            <ac:grpSpMk id="76" creationId="{C5D4D9FC-42D9-1119-367B-4FDFAF31F444}"/>
          </ac:grpSpMkLst>
        </pc:grpChg>
        <pc:grpChg chg="del mod">
          <ac:chgData name="Jiska Ogier" userId="95d46e31dea94cdf" providerId="LiveId" clId="{F45A4F53-D29A-43BA-88F0-1118554BD566}" dt="2025-06-05T09:54:35.917" v="89"/>
          <ac:grpSpMkLst>
            <pc:docMk/>
            <pc:sldMk cId="1669530251" sldId="279"/>
            <ac:grpSpMk id="78" creationId="{19246977-4E79-38E8-399D-436496BAFAFE}"/>
          </ac:grpSpMkLst>
        </pc:grpChg>
        <pc:grpChg chg="del mod">
          <ac:chgData name="Jiska Ogier" userId="95d46e31dea94cdf" providerId="LiveId" clId="{F45A4F53-D29A-43BA-88F0-1118554BD566}" dt="2025-06-05T09:54:39.460" v="92"/>
          <ac:grpSpMkLst>
            <pc:docMk/>
            <pc:sldMk cId="1669530251" sldId="279"/>
            <ac:grpSpMk id="80" creationId="{F00647DE-3013-0E35-4002-FE7AA55F5ED4}"/>
          </ac:grpSpMkLst>
        </pc:grpChg>
        <pc:grpChg chg="del mod">
          <ac:chgData name="Jiska Ogier" userId="95d46e31dea94cdf" providerId="LiveId" clId="{F45A4F53-D29A-43BA-88F0-1118554BD566}" dt="2025-06-05T09:54:41.226" v="94"/>
          <ac:grpSpMkLst>
            <pc:docMk/>
            <pc:sldMk cId="1669530251" sldId="279"/>
            <ac:grpSpMk id="83" creationId="{D802A1A9-8A73-AD53-C8E9-FDF3B94341E3}"/>
          </ac:grpSpMkLst>
        </pc:grpChg>
        <pc:grpChg chg="del mod">
          <ac:chgData name="Jiska Ogier" userId="95d46e31dea94cdf" providerId="LiveId" clId="{F45A4F53-D29A-43BA-88F0-1118554BD566}" dt="2025-06-05T09:54:43.257" v="96"/>
          <ac:grpSpMkLst>
            <pc:docMk/>
            <pc:sldMk cId="1669530251" sldId="279"/>
            <ac:grpSpMk id="85" creationId="{F105CFF1-668B-20F8-926C-DE8A5E4D362D}"/>
          </ac:grpSpMkLst>
        </pc:grpChg>
        <pc:grpChg chg="mod">
          <ac:chgData name="Jiska Ogier" userId="95d46e31dea94cdf" providerId="LiveId" clId="{F45A4F53-D29A-43BA-88F0-1118554BD566}" dt="2025-06-05T09:54:43.257" v="96"/>
          <ac:grpSpMkLst>
            <pc:docMk/>
            <pc:sldMk cId="1669530251" sldId="279"/>
            <ac:grpSpMk id="87" creationId="{7EAF7616-47E9-295C-0D4B-1580AB3ACE61}"/>
          </ac:grpSpMkLst>
        </pc:grpChg>
        <pc:picChg chg="del">
          <ac:chgData name="Jiska Ogier" userId="95d46e31dea94cdf" providerId="LiveId" clId="{F45A4F53-D29A-43BA-88F0-1118554BD566}" dt="2025-06-05T09:52:25.604" v="5" actId="478"/>
          <ac:picMkLst>
            <pc:docMk/>
            <pc:sldMk cId="1669530251" sldId="279"/>
            <ac:picMk id="6" creationId="{3FBA7C31-21D4-0C41-AB54-EA84FAB990A0}"/>
          </ac:picMkLst>
        </pc:picChg>
        <pc:inkChg chg="add del">
          <ac:chgData name="Jiska Ogier" userId="95d46e31dea94cdf" providerId="LiveId" clId="{F45A4F53-D29A-43BA-88F0-1118554BD566}" dt="2025-06-05T09:52:35.258" v="8" actId="9405"/>
          <ac:inkMkLst>
            <pc:docMk/>
            <pc:sldMk cId="1669530251" sldId="279"/>
            <ac:inkMk id="7" creationId="{DC724924-1199-D405-5A3B-AFE84650EBC2}"/>
          </ac:inkMkLst>
        </pc:inkChg>
        <pc:inkChg chg="add del">
          <ac:chgData name="Jiska Ogier" userId="95d46e31dea94cdf" providerId="LiveId" clId="{F45A4F53-D29A-43BA-88F0-1118554BD566}" dt="2025-06-05T09:52:50.520" v="11" actId="9405"/>
          <ac:inkMkLst>
            <pc:docMk/>
            <pc:sldMk cId="1669530251" sldId="279"/>
            <ac:inkMk id="8" creationId="{A7A61E5C-3FA1-256E-9D6D-4803AFBBA13F}"/>
          </ac:inkMkLst>
        </pc:inkChg>
        <pc:inkChg chg="add del">
          <ac:chgData name="Jiska Ogier" userId="95d46e31dea94cdf" providerId="LiveId" clId="{F45A4F53-D29A-43BA-88F0-1118554BD566}" dt="2025-06-05T09:52:58.689" v="13" actId="9405"/>
          <ac:inkMkLst>
            <pc:docMk/>
            <pc:sldMk cId="1669530251" sldId="279"/>
            <ac:inkMk id="9" creationId="{DB62A298-6CFD-9680-EB93-99143EB23F95}"/>
          </ac:inkMkLst>
        </pc:inkChg>
        <pc:inkChg chg="add del">
          <ac:chgData name="Jiska Ogier" userId="95d46e31dea94cdf" providerId="LiveId" clId="{F45A4F53-D29A-43BA-88F0-1118554BD566}" dt="2025-06-05T09:53:04.600" v="15" actId="9405"/>
          <ac:inkMkLst>
            <pc:docMk/>
            <pc:sldMk cId="1669530251" sldId="279"/>
            <ac:inkMk id="10" creationId="{E6368A06-B476-8C07-8B7B-A4752B1DF5A4}"/>
          </ac:inkMkLst>
        </pc:inkChg>
        <pc:inkChg chg="add del">
          <ac:chgData name="Jiska Ogier" userId="95d46e31dea94cdf" providerId="LiveId" clId="{F45A4F53-D29A-43BA-88F0-1118554BD566}" dt="2025-06-05T09:53:06.769" v="17" actId="9405"/>
          <ac:inkMkLst>
            <pc:docMk/>
            <pc:sldMk cId="1669530251" sldId="279"/>
            <ac:inkMk id="22" creationId="{1D5A09BE-952B-1674-1141-84ECE84E05DD}"/>
          </ac:inkMkLst>
        </pc:inkChg>
        <pc:inkChg chg="add del">
          <ac:chgData name="Jiska Ogier" userId="95d46e31dea94cdf" providerId="LiveId" clId="{F45A4F53-D29A-43BA-88F0-1118554BD566}" dt="2025-06-05T09:53:08.793" v="19" actId="9405"/>
          <ac:inkMkLst>
            <pc:docMk/>
            <pc:sldMk cId="1669530251" sldId="279"/>
            <ac:inkMk id="24" creationId="{5E36B90E-EAD8-B2B6-1A28-81A0FFC82861}"/>
          </ac:inkMkLst>
        </pc:inkChg>
        <pc:inkChg chg="add">
          <ac:chgData name="Jiska Ogier" userId="95d46e31dea94cdf" providerId="LiveId" clId="{F45A4F53-D29A-43BA-88F0-1118554BD566}" dt="2025-06-05T09:53:10.346" v="20" actId="9405"/>
          <ac:inkMkLst>
            <pc:docMk/>
            <pc:sldMk cId="1669530251" sldId="279"/>
            <ac:inkMk id="26" creationId="{E6312CF4-6913-9CBA-13EE-92F000D4D093}"/>
          </ac:inkMkLst>
        </pc:inkChg>
        <pc:inkChg chg="add del">
          <ac:chgData name="Jiska Ogier" userId="95d46e31dea94cdf" providerId="LiveId" clId="{F45A4F53-D29A-43BA-88F0-1118554BD566}" dt="2025-06-05T09:53:12.624" v="22" actId="9405"/>
          <ac:inkMkLst>
            <pc:docMk/>
            <pc:sldMk cId="1669530251" sldId="279"/>
            <ac:inkMk id="28" creationId="{0FE46A10-67FE-8E75-2F2D-02CDE5001E25}"/>
          </ac:inkMkLst>
        </pc:inkChg>
        <pc:inkChg chg="add del">
          <ac:chgData name="Jiska Ogier" userId="95d46e31dea94cdf" providerId="LiveId" clId="{F45A4F53-D29A-43BA-88F0-1118554BD566}" dt="2025-06-05T09:53:15.136" v="24" actId="9405"/>
          <ac:inkMkLst>
            <pc:docMk/>
            <pc:sldMk cId="1669530251" sldId="279"/>
            <ac:inkMk id="30" creationId="{E0AB5157-F5E2-5FFA-288D-AAFB7ED969F7}"/>
          </ac:inkMkLst>
        </pc:inkChg>
        <pc:inkChg chg="add del">
          <ac:chgData name="Jiska Ogier" userId="95d46e31dea94cdf" providerId="LiveId" clId="{F45A4F53-D29A-43BA-88F0-1118554BD566}" dt="2025-06-05T09:53:17.824" v="26" actId="9405"/>
          <ac:inkMkLst>
            <pc:docMk/>
            <pc:sldMk cId="1669530251" sldId="279"/>
            <ac:inkMk id="31" creationId="{E283B7FC-4CA3-21DE-9488-AF5059FB71BC}"/>
          </ac:inkMkLst>
        </pc:inkChg>
        <pc:inkChg chg="add del">
          <ac:chgData name="Jiska Ogier" userId="95d46e31dea94cdf" providerId="LiveId" clId="{F45A4F53-D29A-43BA-88F0-1118554BD566}" dt="2025-06-05T09:53:19.931" v="28" actId="9405"/>
          <ac:inkMkLst>
            <pc:docMk/>
            <pc:sldMk cId="1669530251" sldId="279"/>
            <ac:inkMk id="32" creationId="{B7A41F3D-A980-8C2F-44A8-4FB1882FED49}"/>
          </ac:inkMkLst>
        </pc:inkChg>
        <pc:inkChg chg="add">
          <ac:chgData name="Jiska Ogier" userId="95d46e31dea94cdf" providerId="LiveId" clId="{F45A4F53-D29A-43BA-88F0-1118554BD566}" dt="2025-06-05T09:53:22.052" v="29" actId="9405"/>
          <ac:inkMkLst>
            <pc:docMk/>
            <pc:sldMk cId="1669530251" sldId="279"/>
            <ac:inkMk id="33" creationId="{17F94D3A-49A7-AB34-01C3-E0345411E15F}"/>
          </ac:inkMkLst>
        </pc:inkChg>
        <pc:inkChg chg="add del">
          <ac:chgData name="Jiska Ogier" userId="95d46e31dea94cdf" providerId="LiveId" clId="{F45A4F53-D29A-43BA-88F0-1118554BD566}" dt="2025-06-05T09:53:29.008" v="31" actId="9405"/>
          <ac:inkMkLst>
            <pc:docMk/>
            <pc:sldMk cId="1669530251" sldId="279"/>
            <ac:inkMk id="34" creationId="{329F5B61-8DF4-0FCF-2111-2491436C12DE}"/>
          </ac:inkMkLst>
        </pc:inkChg>
        <pc:inkChg chg="add mod">
          <ac:chgData name="Jiska Ogier" userId="95d46e31dea94cdf" providerId="LiveId" clId="{F45A4F53-D29A-43BA-88F0-1118554BD566}" dt="2025-06-05T09:54:39.460" v="92"/>
          <ac:inkMkLst>
            <pc:docMk/>
            <pc:sldMk cId="1669530251" sldId="279"/>
            <ac:inkMk id="35" creationId="{04F64A71-15FA-1C6C-DD49-BA39AC80C8ED}"/>
          </ac:inkMkLst>
        </pc:inkChg>
        <pc:inkChg chg="add mod">
          <ac:chgData name="Jiska Ogier" userId="95d46e31dea94cdf" providerId="LiveId" clId="{F45A4F53-D29A-43BA-88F0-1118554BD566}" dt="2025-06-05T09:54:34.165" v="87"/>
          <ac:inkMkLst>
            <pc:docMk/>
            <pc:sldMk cId="1669530251" sldId="279"/>
            <ac:inkMk id="36" creationId="{87DE2B00-71AC-89C2-A57E-A0B82F3ADBB1}"/>
          </ac:inkMkLst>
        </pc:inkChg>
        <pc:inkChg chg="add mod">
          <ac:chgData name="Jiska Ogier" userId="95d46e31dea94cdf" providerId="LiveId" clId="{F45A4F53-D29A-43BA-88F0-1118554BD566}" dt="2025-06-05T09:53:50.430" v="53"/>
          <ac:inkMkLst>
            <pc:docMk/>
            <pc:sldMk cId="1669530251" sldId="279"/>
            <ac:inkMk id="37" creationId="{2E4EF0F5-77FA-F571-D9D7-853C5F20622C}"/>
          </ac:inkMkLst>
        </pc:inkChg>
        <pc:inkChg chg="add del">
          <ac:chgData name="Jiska Ogier" userId="95d46e31dea94cdf" providerId="LiveId" clId="{F45A4F53-D29A-43BA-88F0-1118554BD566}" dt="2025-06-05T09:53:34.864" v="37" actId="9405"/>
          <ac:inkMkLst>
            <pc:docMk/>
            <pc:sldMk cId="1669530251" sldId="279"/>
            <ac:inkMk id="39" creationId="{FA8D2DFE-DB96-85D8-4304-673E6726F962}"/>
          </ac:inkMkLst>
        </pc:inkChg>
        <pc:inkChg chg="add mod">
          <ac:chgData name="Jiska Ogier" userId="95d46e31dea94cdf" providerId="LiveId" clId="{F45A4F53-D29A-43BA-88F0-1118554BD566}" dt="2025-06-05T09:54:43.257" v="96"/>
          <ac:inkMkLst>
            <pc:docMk/>
            <pc:sldMk cId="1669530251" sldId="279"/>
            <ac:inkMk id="40" creationId="{523134DC-1A4A-5B92-B159-BADB0A094B9B}"/>
          </ac:inkMkLst>
        </pc:inkChg>
        <pc:inkChg chg="add mod">
          <ac:chgData name="Jiska Ogier" userId="95d46e31dea94cdf" providerId="LiveId" clId="{F45A4F53-D29A-43BA-88F0-1118554BD566}" dt="2025-06-05T09:54:39.460" v="92"/>
          <ac:inkMkLst>
            <pc:docMk/>
            <pc:sldMk cId="1669530251" sldId="279"/>
            <ac:inkMk id="41" creationId="{E759F005-8CB1-92D7-778D-9B106D3F0D7C}"/>
          </ac:inkMkLst>
        </pc:inkChg>
        <pc:inkChg chg="add del">
          <ac:chgData name="Jiska Ogier" userId="95d46e31dea94cdf" providerId="LiveId" clId="{F45A4F53-D29A-43BA-88F0-1118554BD566}" dt="2025-06-05T09:53:39.064" v="42" actId="9405"/>
          <ac:inkMkLst>
            <pc:docMk/>
            <pc:sldMk cId="1669530251" sldId="279"/>
            <ac:inkMk id="43" creationId="{714372D3-C2DA-E2F3-C3C8-A754A4901173}"/>
          </ac:inkMkLst>
        </pc:inkChg>
        <pc:inkChg chg="add del mod">
          <ac:chgData name="Jiska Ogier" userId="95d46e31dea94cdf" providerId="LiveId" clId="{F45A4F53-D29A-43BA-88F0-1118554BD566}" dt="2025-06-05T09:53:41.945" v="46"/>
          <ac:inkMkLst>
            <pc:docMk/>
            <pc:sldMk cId="1669530251" sldId="279"/>
            <ac:inkMk id="44" creationId="{121A52B8-A5F3-BCF7-EB54-61C7A3038CF3}"/>
          </ac:inkMkLst>
        </pc:inkChg>
        <pc:inkChg chg="add mod">
          <ac:chgData name="Jiska Ogier" userId="95d46e31dea94cdf" providerId="LiveId" clId="{F45A4F53-D29A-43BA-88F0-1118554BD566}" dt="2025-06-05T09:54:43.257" v="96"/>
          <ac:inkMkLst>
            <pc:docMk/>
            <pc:sldMk cId="1669530251" sldId="279"/>
            <ac:inkMk id="46" creationId="{DFD044D8-2F7F-4E3D-F4AA-79090CB3F5EC}"/>
          </ac:inkMkLst>
        </pc:inkChg>
        <pc:inkChg chg="add mod">
          <ac:chgData name="Jiska Ogier" userId="95d46e31dea94cdf" providerId="LiveId" clId="{F45A4F53-D29A-43BA-88F0-1118554BD566}" dt="2025-06-05T09:53:51.730" v="55"/>
          <ac:inkMkLst>
            <pc:docMk/>
            <pc:sldMk cId="1669530251" sldId="279"/>
            <ac:inkMk id="48" creationId="{3CC942CE-6E28-A26C-BB76-676D90C40888}"/>
          </ac:inkMkLst>
        </pc:inkChg>
        <pc:inkChg chg="add mod">
          <ac:chgData name="Jiska Ogier" userId="95d46e31dea94cdf" providerId="LiveId" clId="{F45A4F53-D29A-43BA-88F0-1118554BD566}" dt="2025-06-05T09:54:00.714" v="62"/>
          <ac:inkMkLst>
            <pc:docMk/>
            <pc:sldMk cId="1669530251" sldId="279"/>
            <ac:inkMk id="49" creationId="{8573AB93-A55A-3F06-820E-BA3AAA5BDFD3}"/>
          </ac:inkMkLst>
        </pc:inkChg>
        <pc:inkChg chg="add mod">
          <ac:chgData name="Jiska Ogier" userId="95d46e31dea94cdf" providerId="LiveId" clId="{F45A4F53-D29A-43BA-88F0-1118554BD566}" dt="2025-06-05T09:54:00.714" v="62"/>
          <ac:inkMkLst>
            <pc:docMk/>
            <pc:sldMk cId="1669530251" sldId="279"/>
            <ac:inkMk id="51" creationId="{9A1255AE-6A44-4EDC-8422-8A2EC55EB14E}"/>
          </ac:inkMkLst>
        </pc:inkChg>
        <pc:inkChg chg="add mod">
          <ac:chgData name="Jiska Ogier" userId="95d46e31dea94cdf" providerId="LiveId" clId="{F45A4F53-D29A-43BA-88F0-1118554BD566}" dt="2025-06-05T09:54:39.460" v="92"/>
          <ac:inkMkLst>
            <pc:docMk/>
            <pc:sldMk cId="1669530251" sldId="279"/>
            <ac:inkMk id="53" creationId="{E717EA97-2E98-6367-212B-AFE99A30DF86}"/>
          </ac:inkMkLst>
        </pc:inkChg>
        <pc:inkChg chg="add del mod">
          <ac:chgData name="Jiska Ogier" userId="95d46e31dea94cdf" providerId="LiveId" clId="{F45A4F53-D29A-43BA-88F0-1118554BD566}" dt="2025-06-05T09:53:55.801" v="59"/>
          <ac:inkMkLst>
            <pc:docMk/>
            <pc:sldMk cId="1669530251" sldId="279"/>
            <ac:inkMk id="55" creationId="{ED4EECE4-9501-F922-D96C-36E79EE7608E}"/>
          </ac:inkMkLst>
        </pc:inkChg>
        <pc:inkChg chg="add mod">
          <ac:chgData name="Jiska Ogier" userId="95d46e31dea94cdf" providerId="LiveId" clId="{F45A4F53-D29A-43BA-88F0-1118554BD566}" dt="2025-06-05T09:54:39.460" v="92"/>
          <ac:inkMkLst>
            <pc:docMk/>
            <pc:sldMk cId="1669530251" sldId="279"/>
            <ac:inkMk id="57" creationId="{D0A05546-2D42-C661-FB74-8A7B4713D3A7}"/>
          </ac:inkMkLst>
        </pc:inkChg>
        <pc:inkChg chg="add mod">
          <ac:chgData name="Jiska Ogier" userId="95d46e31dea94cdf" providerId="LiveId" clId="{F45A4F53-D29A-43BA-88F0-1118554BD566}" dt="2025-06-05T09:54:43.257" v="96"/>
          <ac:inkMkLst>
            <pc:docMk/>
            <pc:sldMk cId="1669530251" sldId="279"/>
            <ac:inkMk id="58" creationId="{CEDAA7AE-5D22-82BE-7C8E-2802AD0D36FE}"/>
          </ac:inkMkLst>
        </pc:inkChg>
        <pc:inkChg chg="add mod">
          <ac:chgData name="Jiska Ogier" userId="95d46e31dea94cdf" providerId="LiveId" clId="{F45A4F53-D29A-43BA-88F0-1118554BD566}" dt="2025-06-05T09:54:05.178" v="65"/>
          <ac:inkMkLst>
            <pc:docMk/>
            <pc:sldMk cId="1669530251" sldId="279"/>
            <ac:inkMk id="60" creationId="{2A1FF462-49CF-9917-670A-D1A233F983F7}"/>
          </ac:inkMkLst>
        </pc:inkChg>
        <pc:inkChg chg="add del mod">
          <ac:chgData name="Jiska Ogier" userId="95d46e31dea94cdf" providerId="LiveId" clId="{F45A4F53-D29A-43BA-88F0-1118554BD566}" dt="2025-06-05T09:54:13.950" v="70"/>
          <ac:inkMkLst>
            <pc:docMk/>
            <pc:sldMk cId="1669530251" sldId="279"/>
            <ac:inkMk id="61" creationId="{74391E78-CE24-8099-EA72-EC4B408E6496}"/>
          </ac:inkMkLst>
        </pc:inkChg>
        <pc:inkChg chg="add mod">
          <ac:chgData name="Jiska Ogier" userId="95d46e31dea94cdf" providerId="LiveId" clId="{F45A4F53-D29A-43BA-88F0-1118554BD566}" dt="2025-06-05T09:54:43.257" v="96"/>
          <ac:inkMkLst>
            <pc:docMk/>
            <pc:sldMk cId="1669530251" sldId="279"/>
            <ac:inkMk id="63" creationId="{1F401ACA-1DA6-1BA9-0873-0B19579670A7}"/>
          </ac:inkMkLst>
        </pc:inkChg>
        <pc:inkChg chg="add mod">
          <ac:chgData name="Jiska Ogier" userId="95d46e31dea94cdf" providerId="LiveId" clId="{F45A4F53-D29A-43BA-88F0-1118554BD566}" dt="2025-06-05T09:54:43.257" v="96"/>
          <ac:inkMkLst>
            <pc:docMk/>
            <pc:sldMk cId="1669530251" sldId="279"/>
            <ac:inkMk id="65" creationId="{CEAF6E93-9E4C-462A-67E3-B13F5E4443AA}"/>
          </ac:inkMkLst>
        </pc:inkChg>
        <pc:inkChg chg="add del">
          <ac:chgData name="Jiska Ogier" userId="95d46e31dea94cdf" providerId="LiveId" clId="{F45A4F53-D29A-43BA-88F0-1118554BD566}" dt="2025-06-05T09:54:19.247" v="72" actId="9405"/>
          <ac:inkMkLst>
            <pc:docMk/>
            <pc:sldMk cId="1669530251" sldId="279"/>
            <ac:inkMk id="67" creationId="{6545DCEC-6E84-F956-F410-A202A52A76A1}"/>
          </ac:inkMkLst>
        </pc:inkChg>
        <pc:inkChg chg="add del mod">
          <ac:chgData name="Jiska Ogier" userId="95d46e31dea94cdf" providerId="LiveId" clId="{F45A4F53-D29A-43BA-88F0-1118554BD566}" dt="2025-06-05T09:54:22.683" v="76"/>
          <ac:inkMkLst>
            <pc:docMk/>
            <pc:sldMk cId="1669530251" sldId="279"/>
            <ac:inkMk id="68" creationId="{585DF168-A417-F361-57D7-E6985C115FA4}"/>
          </ac:inkMkLst>
        </pc:inkChg>
        <pc:inkChg chg="add">
          <ac:chgData name="Jiska Ogier" userId="95d46e31dea94cdf" providerId="LiveId" clId="{F45A4F53-D29A-43BA-88F0-1118554BD566}" dt="2025-06-05T09:54:24.684" v="77" actId="9405"/>
          <ac:inkMkLst>
            <pc:docMk/>
            <pc:sldMk cId="1669530251" sldId="279"/>
            <ac:inkMk id="70" creationId="{348F1F45-CA36-03BE-112B-4FE132326B25}"/>
          </ac:inkMkLst>
        </pc:inkChg>
        <pc:inkChg chg="add">
          <ac:chgData name="Jiska Ogier" userId="95d46e31dea94cdf" providerId="LiveId" clId="{F45A4F53-D29A-43BA-88F0-1118554BD566}" dt="2025-06-05T09:54:26.330" v="78" actId="9405"/>
          <ac:inkMkLst>
            <pc:docMk/>
            <pc:sldMk cId="1669530251" sldId="279"/>
            <ac:inkMk id="71" creationId="{F42FD130-2F19-71DF-4052-714CC07FFA61}"/>
          </ac:inkMkLst>
        </pc:inkChg>
        <pc:inkChg chg="add mod">
          <ac:chgData name="Jiska Ogier" userId="95d46e31dea94cdf" providerId="LiveId" clId="{F45A4F53-D29A-43BA-88F0-1118554BD566}" dt="2025-06-05T09:54:43.257" v="96"/>
          <ac:inkMkLst>
            <pc:docMk/>
            <pc:sldMk cId="1669530251" sldId="279"/>
            <ac:inkMk id="73" creationId="{21504AF4-9742-E885-7DAC-E3510A17FFA0}"/>
          </ac:inkMkLst>
        </pc:inkChg>
        <pc:inkChg chg="add del mod">
          <ac:chgData name="Jiska Ogier" userId="95d46e31dea94cdf" providerId="LiveId" clId="{F45A4F53-D29A-43BA-88F0-1118554BD566}" dt="2025-06-05T09:54:31.115" v="85"/>
          <ac:inkMkLst>
            <pc:docMk/>
            <pc:sldMk cId="1669530251" sldId="279"/>
            <ac:inkMk id="75" creationId="{EAA3A22C-DCFF-77BB-CE59-1904E501DD11}"/>
          </ac:inkMkLst>
        </pc:inkChg>
        <pc:inkChg chg="add">
          <ac:chgData name="Jiska Ogier" userId="95d46e31dea94cdf" providerId="LiveId" clId="{F45A4F53-D29A-43BA-88F0-1118554BD566}" dt="2025-06-05T09:54:33.230" v="86" actId="9405"/>
          <ac:inkMkLst>
            <pc:docMk/>
            <pc:sldMk cId="1669530251" sldId="279"/>
            <ac:inkMk id="77" creationId="{1F1CF272-B89F-B356-93DD-BEA73AAF8542}"/>
          </ac:inkMkLst>
        </pc:inkChg>
        <pc:inkChg chg="add mod">
          <ac:chgData name="Jiska Ogier" userId="95d46e31dea94cdf" providerId="LiveId" clId="{F45A4F53-D29A-43BA-88F0-1118554BD566}" dt="2025-06-05T09:54:43.257" v="96"/>
          <ac:inkMkLst>
            <pc:docMk/>
            <pc:sldMk cId="1669530251" sldId="279"/>
            <ac:inkMk id="79" creationId="{732F0737-27B4-197F-E66B-16FA5705AABA}"/>
          </ac:inkMkLst>
        </pc:inkChg>
        <pc:inkChg chg="add">
          <ac:chgData name="Jiska Ogier" userId="95d46e31dea94cdf" providerId="LiveId" clId="{F45A4F53-D29A-43BA-88F0-1118554BD566}" dt="2025-06-05T09:54:36.998" v="90" actId="9405"/>
          <ac:inkMkLst>
            <pc:docMk/>
            <pc:sldMk cId="1669530251" sldId="279"/>
            <ac:inkMk id="81" creationId="{80D09D7C-7F2D-65B5-96D0-9F334A36AEF0}"/>
          </ac:inkMkLst>
        </pc:inkChg>
        <pc:inkChg chg="add">
          <ac:chgData name="Jiska Ogier" userId="95d46e31dea94cdf" providerId="LiveId" clId="{F45A4F53-D29A-43BA-88F0-1118554BD566}" dt="2025-06-05T09:54:38.517" v="91" actId="9405"/>
          <ac:inkMkLst>
            <pc:docMk/>
            <pc:sldMk cId="1669530251" sldId="279"/>
            <ac:inkMk id="82" creationId="{533396C8-40A5-B5C5-107E-4A9E511AC216}"/>
          </ac:inkMkLst>
        </pc:inkChg>
        <pc:inkChg chg="add mod">
          <ac:chgData name="Jiska Ogier" userId="95d46e31dea94cdf" providerId="LiveId" clId="{F45A4F53-D29A-43BA-88F0-1118554BD566}" dt="2025-06-05T09:54:43.257" v="96"/>
          <ac:inkMkLst>
            <pc:docMk/>
            <pc:sldMk cId="1669530251" sldId="279"/>
            <ac:inkMk id="84" creationId="{1CC25ED2-496F-4970-5CC8-772673749046}"/>
          </ac:inkMkLst>
        </pc:inkChg>
        <pc:inkChg chg="add">
          <ac:chgData name="Jiska Ogier" userId="95d46e31dea94cdf" providerId="LiveId" clId="{F45A4F53-D29A-43BA-88F0-1118554BD566}" dt="2025-06-05T09:54:42.318" v="95" actId="9405"/>
          <ac:inkMkLst>
            <pc:docMk/>
            <pc:sldMk cId="1669530251" sldId="279"/>
            <ac:inkMk id="86" creationId="{079327BD-6EEB-37EF-7A59-0A32922DB273}"/>
          </ac:inkMkLst>
        </pc:inkChg>
      </pc:sldChg>
      <pc:sldChg chg="del">
        <pc:chgData name="Jiska Ogier" userId="95d46e31dea94cdf" providerId="LiveId" clId="{F45A4F53-D29A-43BA-88F0-1118554BD566}" dt="2025-06-05T10:13:01.361" v="841" actId="47"/>
        <pc:sldMkLst>
          <pc:docMk/>
          <pc:sldMk cId="1468157012" sldId="281"/>
        </pc:sldMkLst>
      </pc:sldChg>
      <pc:sldChg chg="del">
        <pc:chgData name="Jiska Ogier" userId="95d46e31dea94cdf" providerId="LiveId" clId="{F45A4F53-D29A-43BA-88F0-1118554BD566}" dt="2025-06-05T08:55:21.438" v="1" actId="2696"/>
        <pc:sldMkLst>
          <pc:docMk/>
          <pc:sldMk cId="3704455906" sldId="285"/>
        </pc:sldMkLst>
      </pc:sldChg>
      <pc:sldChg chg="del">
        <pc:chgData name="Jiska Ogier" userId="95d46e31dea94cdf" providerId="LiveId" clId="{F45A4F53-D29A-43BA-88F0-1118554BD566}" dt="2025-06-05T10:13:01.361" v="841" actId="47"/>
        <pc:sldMkLst>
          <pc:docMk/>
          <pc:sldMk cId="4103151749" sldId="287"/>
        </pc:sldMkLst>
      </pc:sldChg>
      <pc:sldChg chg="del">
        <pc:chgData name="Jiska Ogier" userId="95d46e31dea94cdf" providerId="LiveId" clId="{F45A4F53-D29A-43BA-88F0-1118554BD566}" dt="2025-06-05T10:13:01.361" v="841" actId="47"/>
        <pc:sldMkLst>
          <pc:docMk/>
          <pc:sldMk cId="558838057" sldId="288"/>
        </pc:sldMkLst>
      </pc:sldChg>
      <pc:sldChg chg="del">
        <pc:chgData name="Jiska Ogier" userId="95d46e31dea94cdf" providerId="LiveId" clId="{F45A4F53-D29A-43BA-88F0-1118554BD566}" dt="2025-06-05T08:55:38.678" v="3" actId="2696"/>
        <pc:sldMkLst>
          <pc:docMk/>
          <pc:sldMk cId="110379568" sldId="289"/>
        </pc:sldMkLst>
      </pc:sldChg>
      <pc:sldChg chg="del">
        <pc:chgData name="Jiska Ogier" userId="95d46e31dea94cdf" providerId="LiveId" clId="{F45A4F53-D29A-43BA-88F0-1118554BD566}" dt="2025-06-05T10:13:01.361" v="841" actId="47"/>
        <pc:sldMkLst>
          <pc:docMk/>
          <pc:sldMk cId="2752949047" sldId="292"/>
        </pc:sldMkLst>
      </pc:sldChg>
      <pc:sldChg chg="del">
        <pc:chgData name="Jiska Ogier" userId="95d46e31dea94cdf" providerId="LiveId" clId="{F45A4F53-D29A-43BA-88F0-1118554BD566}" dt="2025-06-05T11:29:53.074" v="991" actId="2696"/>
        <pc:sldMkLst>
          <pc:docMk/>
          <pc:sldMk cId="102953746" sldId="293"/>
        </pc:sldMkLst>
      </pc:sldChg>
      <pc:sldChg chg="del">
        <pc:chgData name="Jiska Ogier" userId="95d46e31dea94cdf" providerId="LiveId" clId="{F45A4F53-D29A-43BA-88F0-1118554BD566}" dt="2025-06-05T10:13:01.361" v="841" actId="47"/>
        <pc:sldMkLst>
          <pc:docMk/>
          <pc:sldMk cId="3281235528" sldId="295"/>
        </pc:sldMkLst>
      </pc:sldChg>
      <pc:sldChg chg="del">
        <pc:chgData name="Jiska Ogier" userId="95d46e31dea94cdf" providerId="LiveId" clId="{F45A4F53-D29A-43BA-88F0-1118554BD566}" dt="2025-06-05T08:55:38.678" v="3" actId="2696"/>
        <pc:sldMkLst>
          <pc:docMk/>
          <pc:sldMk cId="643305217" sldId="299"/>
        </pc:sldMkLst>
      </pc:sldChg>
      <pc:sldChg chg="del">
        <pc:chgData name="Jiska Ogier" userId="95d46e31dea94cdf" providerId="LiveId" clId="{F45A4F53-D29A-43BA-88F0-1118554BD566}" dt="2025-06-05T08:55:38.678" v="3" actId="2696"/>
        <pc:sldMkLst>
          <pc:docMk/>
          <pc:sldMk cId="26959238" sldId="300"/>
        </pc:sldMkLst>
      </pc:sldChg>
      <pc:sldChg chg="del">
        <pc:chgData name="Jiska Ogier" userId="95d46e31dea94cdf" providerId="LiveId" clId="{F45A4F53-D29A-43BA-88F0-1118554BD566}" dt="2025-06-05T08:55:38.678" v="3" actId="2696"/>
        <pc:sldMkLst>
          <pc:docMk/>
          <pc:sldMk cId="2517966384" sldId="304"/>
        </pc:sldMkLst>
      </pc:sldChg>
      <pc:sldChg chg="del">
        <pc:chgData name="Jiska Ogier" userId="95d46e31dea94cdf" providerId="LiveId" clId="{F45A4F53-D29A-43BA-88F0-1118554BD566}" dt="2025-06-05T08:55:21.438" v="1" actId="2696"/>
        <pc:sldMkLst>
          <pc:docMk/>
          <pc:sldMk cId="138141498" sldId="305"/>
        </pc:sldMkLst>
      </pc:sldChg>
      <pc:sldChg chg="del">
        <pc:chgData name="Jiska Ogier" userId="95d46e31dea94cdf" providerId="LiveId" clId="{F45A4F53-D29A-43BA-88F0-1118554BD566}" dt="2025-06-05T08:55:24.570" v="2" actId="2696"/>
        <pc:sldMkLst>
          <pc:docMk/>
          <pc:sldMk cId="334109171" sldId="306"/>
        </pc:sldMkLst>
      </pc:sldChg>
      <pc:sldChg chg="del">
        <pc:chgData name="Jiska Ogier" userId="95d46e31dea94cdf" providerId="LiveId" clId="{F45A4F53-D29A-43BA-88F0-1118554BD566}" dt="2025-06-05T10:13:01.361" v="841" actId="47"/>
        <pc:sldMkLst>
          <pc:docMk/>
          <pc:sldMk cId="2908997160" sldId="307"/>
        </pc:sldMkLst>
      </pc:sldChg>
      <pc:sldChg chg="del">
        <pc:chgData name="Jiska Ogier" userId="95d46e31dea94cdf" providerId="LiveId" clId="{F45A4F53-D29A-43BA-88F0-1118554BD566}" dt="2025-06-05T10:13:01.361" v="841" actId="47"/>
        <pc:sldMkLst>
          <pc:docMk/>
          <pc:sldMk cId="384651736" sldId="308"/>
        </pc:sldMkLst>
      </pc:sldChg>
      <pc:sldChg chg="del">
        <pc:chgData name="Jiska Ogier" userId="95d46e31dea94cdf" providerId="LiveId" clId="{F45A4F53-D29A-43BA-88F0-1118554BD566}" dt="2025-06-05T10:13:01.361" v="841" actId="47"/>
        <pc:sldMkLst>
          <pc:docMk/>
          <pc:sldMk cId="3016236219" sldId="310"/>
        </pc:sldMkLst>
      </pc:sldChg>
      <pc:sldChg chg="del">
        <pc:chgData name="Jiska Ogier" userId="95d46e31dea94cdf" providerId="LiveId" clId="{F45A4F53-D29A-43BA-88F0-1118554BD566}" dt="2025-06-05T08:55:38.678" v="3" actId="2696"/>
        <pc:sldMkLst>
          <pc:docMk/>
          <pc:sldMk cId="359507643" sldId="311"/>
        </pc:sldMkLst>
      </pc:sldChg>
      <pc:sldChg chg="del">
        <pc:chgData name="Jiska Ogier" userId="95d46e31dea94cdf" providerId="LiveId" clId="{F45A4F53-D29A-43BA-88F0-1118554BD566}" dt="2025-06-05T10:13:01.361" v="841" actId="47"/>
        <pc:sldMkLst>
          <pc:docMk/>
          <pc:sldMk cId="3900767646" sldId="312"/>
        </pc:sldMkLst>
      </pc:sldChg>
      <pc:sldChg chg="del">
        <pc:chgData name="Jiska Ogier" userId="95d46e31dea94cdf" providerId="LiveId" clId="{F45A4F53-D29A-43BA-88F0-1118554BD566}" dt="2025-06-05T10:13:01.361" v="841" actId="47"/>
        <pc:sldMkLst>
          <pc:docMk/>
          <pc:sldMk cId="2691094067" sldId="313"/>
        </pc:sldMkLst>
      </pc:sldChg>
      <pc:sldChg chg="del">
        <pc:chgData name="Jiska Ogier" userId="95d46e31dea94cdf" providerId="LiveId" clId="{F45A4F53-D29A-43BA-88F0-1118554BD566}" dt="2025-06-05T10:13:01.361" v="841" actId="47"/>
        <pc:sldMkLst>
          <pc:docMk/>
          <pc:sldMk cId="1511097798" sldId="314"/>
        </pc:sldMkLst>
      </pc:sldChg>
      <pc:sldChg chg="del">
        <pc:chgData name="Jiska Ogier" userId="95d46e31dea94cdf" providerId="LiveId" clId="{F45A4F53-D29A-43BA-88F0-1118554BD566}" dt="2025-06-05T10:13:01.361" v="841" actId="47"/>
        <pc:sldMkLst>
          <pc:docMk/>
          <pc:sldMk cId="2485057752" sldId="315"/>
        </pc:sldMkLst>
      </pc:sldChg>
      <pc:sldChg chg="del">
        <pc:chgData name="Jiska Ogier" userId="95d46e31dea94cdf" providerId="LiveId" clId="{F45A4F53-D29A-43BA-88F0-1118554BD566}" dt="2025-06-05T11:29:34.479" v="987" actId="18676"/>
        <pc:sldMkLst>
          <pc:docMk/>
          <pc:sldMk cId="2081263924" sldId="316"/>
        </pc:sldMkLst>
      </pc:sldChg>
      <pc:sldChg chg="del">
        <pc:chgData name="Jiska Ogier" userId="95d46e31dea94cdf" providerId="LiveId" clId="{F45A4F53-D29A-43BA-88F0-1118554BD566}" dt="2025-06-05T11:29:34.479" v="987" actId="18676"/>
        <pc:sldMkLst>
          <pc:docMk/>
          <pc:sldMk cId="3061605241" sldId="318"/>
        </pc:sldMkLst>
      </pc:sldChg>
      <pc:sldChg chg="del">
        <pc:chgData name="Jiska Ogier" userId="95d46e31dea94cdf" providerId="LiveId" clId="{F45A4F53-D29A-43BA-88F0-1118554BD566}" dt="2025-06-05T08:54:50.038" v="0" actId="18676"/>
        <pc:sldMkLst>
          <pc:docMk/>
          <pc:sldMk cId="3735901265" sldId="319"/>
        </pc:sldMkLst>
      </pc:sldChg>
      <pc:sldChg chg="add del">
        <pc:chgData name="Jiska Ogier" userId="95d46e31dea94cdf" providerId="LiveId" clId="{F45A4F53-D29A-43BA-88F0-1118554BD566}" dt="2025-06-05T10:13:01.361" v="841" actId="47"/>
        <pc:sldMkLst>
          <pc:docMk/>
          <pc:sldMk cId="3993177712" sldId="319"/>
        </pc:sldMkLst>
      </pc:sldChg>
      <pc:sldChg chg="addSp delSp modSp add mod ord delAnim modAnim">
        <pc:chgData name="Jiska Ogier" userId="95d46e31dea94cdf" providerId="LiveId" clId="{F45A4F53-D29A-43BA-88F0-1118554BD566}" dt="2025-06-05T10:24:55.931" v="986"/>
        <pc:sldMkLst>
          <pc:docMk/>
          <pc:sldMk cId="297205005" sldId="320"/>
        </pc:sldMkLst>
        <pc:spChg chg="mod">
          <ac:chgData name="Jiska Ogier" userId="95d46e31dea94cdf" providerId="LiveId" clId="{F45A4F53-D29A-43BA-88F0-1118554BD566}" dt="2025-06-05T10:03:17.076" v="501" actId="255"/>
          <ac:spMkLst>
            <pc:docMk/>
            <pc:sldMk cId="297205005" sldId="320"/>
            <ac:spMk id="4" creationId="{5E7CE2BF-0549-FF7C-AF4E-938D6B19FF16}"/>
          </ac:spMkLst>
        </pc:spChg>
        <pc:spChg chg="del">
          <ac:chgData name="Jiska Ogier" userId="95d46e31dea94cdf" providerId="LiveId" clId="{F45A4F53-D29A-43BA-88F0-1118554BD566}" dt="2025-06-05T09:59:17.832" v="439" actId="478"/>
          <ac:spMkLst>
            <pc:docMk/>
            <pc:sldMk cId="297205005" sldId="320"/>
            <ac:spMk id="5" creationId="{D1ED517A-822E-7FD2-AA8F-F729D8C290C5}"/>
          </ac:spMkLst>
        </pc:spChg>
        <pc:spChg chg="add mod">
          <ac:chgData name="Jiska Ogier" userId="95d46e31dea94cdf" providerId="LiveId" clId="{F45A4F53-D29A-43BA-88F0-1118554BD566}" dt="2025-06-05T10:24:48.100" v="985" actId="14100"/>
          <ac:spMkLst>
            <pc:docMk/>
            <pc:sldMk cId="297205005" sldId="320"/>
            <ac:spMk id="54" creationId="{0EC35C52-DC40-1EE8-680F-1FD4038E946B}"/>
          </ac:spMkLst>
        </pc:spChg>
        <pc:grpChg chg="del mod">
          <ac:chgData name="Jiska Ogier" userId="95d46e31dea94cdf" providerId="LiveId" clId="{F45A4F53-D29A-43BA-88F0-1118554BD566}" dt="2025-06-05T10:00:49.795" v="450"/>
          <ac:grpSpMkLst>
            <pc:docMk/>
            <pc:sldMk cId="297205005" sldId="320"/>
            <ac:grpSpMk id="21" creationId="{F17027FD-09DB-F3F3-F42C-F9B720963FCE}"/>
          </ac:grpSpMkLst>
        </pc:grpChg>
        <pc:grpChg chg="add del mod">
          <ac:chgData name="Jiska Ogier" userId="95d46e31dea94cdf" providerId="LiveId" clId="{F45A4F53-D29A-43BA-88F0-1118554BD566}" dt="2025-06-05T10:24:19.176" v="873" actId="1076"/>
          <ac:grpSpMkLst>
            <pc:docMk/>
            <pc:sldMk cId="297205005" sldId="320"/>
            <ac:grpSpMk id="25" creationId="{3D0BF05E-D302-F7AE-E4FA-D135B52A5C29}"/>
          </ac:grpSpMkLst>
        </pc:grpChg>
        <pc:grpChg chg="mod">
          <ac:chgData name="Jiska Ogier" userId="95d46e31dea94cdf" providerId="LiveId" clId="{F45A4F53-D29A-43BA-88F0-1118554BD566}" dt="2025-06-05T10:00:51.780" v="454"/>
          <ac:grpSpMkLst>
            <pc:docMk/>
            <pc:sldMk cId="297205005" sldId="320"/>
            <ac:grpSpMk id="29" creationId="{9445D520-E5BB-1EE8-F2E2-CB690A38FD0D}"/>
          </ac:grpSpMkLst>
        </pc:grpChg>
        <pc:grpChg chg="del mod">
          <ac:chgData name="Jiska Ogier" userId="95d46e31dea94cdf" providerId="LiveId" clId="{F45A4F53-D29A-43BA-88F0-1118554BD566}" dt="2025-06-05T10:00:57.561" v="460"/>
          <ac:grpSpMkLst>
            <pc:docMk/>
            <pc:sldMk cId="297205005" sldId="320"/>
            <ac:grpSpMk id="33" creationId="{F3D39E1B-66A7-1311-D095-BB105251DAB9}"/>
          </ac:grpSpMkLst>
        </pc:grpChg>
        <pc:grpChg chg="add del mod">
          <ac:chgData name="Jiska Ogier" userId="95d46e31dea94cdf" providerId="LiveId" clId="{F45A4F53-D29A-43BA-88F0-1118554BD566}" dt="2025-06-05T10:24:19.176" v="873" actId="1076"/>
          <ac:grpSpMkLst>
            <pc:docMk/>
            <pc:sldMk cId="297205005" sldId="320"/>
            <ac:grpSpMk id="36" creationId="{9DF8D1B8-9CB9-EF66-F114-3AA8CEC52FDC}"/>
          </ac:grpSpMkLst>
        </pc:grpChg>
        <pc:grpChg chg="mod">
          <ac:chgData name="Jiska Ogier" userId="95d46e31dea94cdf" providerId="LiveId" clId="{F45A4F53-D29A-43BA-88F0-1118554BD566}" dt="2025-06-05T10:01:00.145" v="464"/>
          <ac:grpSpMkLst>
            <pc:docMk/>
            <pc:sldMk cId="297205005" sldId="320"/>
            <ac:grpSpMk id="38" creationId="{7CEAD5AF-FBFC-4B51-CF1D-98898FF721A4}"/>
          </ac:grpSpMkLst>
        </pc:grpChg>
        <pc:grpChg chg="mod">
          <ac:chgData name="Jiska Ogier" userId="95d46e31dea94cdf" providerId="LiveId" clId="{F45A4F53-D29A-43BA-88F0-1118554BD566}" dt="2025-06-05T10:24:19.176" v="873" actId="1076"/>
          <ac:grpSpMkLst>
            <pc:docMk/>
            <pc:sldMk cId="297205005" sldId="320"/>
            <ac:grpSpMk id="41" creationId="{FC6C2A2C-DEB0-CC26-83E2-D90B893AD47A}"/>
          </ac:grpSpMkLst>
        </pc:grpChg>
        <pc:grpChg chg="del mod">
          <ac:chgData name="Jiska Ogier" userId="95d46e31dea94cdf" providerId="LiveId" clId="{F45A4F53-D29A-43BA-88F0-1118554BD566}" dt="2025-06-05T10:02:20.128" v="483"/>
          <ac:grpSpMkLst>
            <pc:docMk/>
            <pc:sldMk cId="297205005" sldId="320"/>
            <ac:grpSpMk id="47" creationId="{D388530F-39D2-47A5-3D77-67EC2AEB8B4A}"/>
          </ac:grpSpMkLst>
        </pc:grpChg>
        <pc:grpChg chg="del mod">
          <ac:chgData name="Jiska Ogier" userId="95d46e31dea94cdf" providerId="LiveId" clId="{F45A4F53-D29A-43BA-88F0-1118554BD566}" dt="2025-06-05T10:02:20.128" v="483"/>
          <ac:grpSpMkLst>
            <pc:docMk/>
            <pc:sldMk cId="297205005" sldId="320"/>
            <ac:grpSpMk id="50" creationId="{A25E5598-E7A7-09A9-6E47-66627B61BAFB}"/>
          </ac:grpSpMkLst>
        </pc:grpChg>
        <pc:grpChg chg="mod">
          <ac:chgData name="Jiska Ogier" userId="95d46e31dea94cdf" providerId="LiveId" clId="{F45A4F53-D29A-43BA-88F0-1118554BD566}" dt="2025-06-05T10:24:19.176" v="873" actId="1076"/>
          <ac:grpSpMkLst>
            <pc:docMk/>
            <pc:sldMk cId="297205005" sldId="320"/>
            <ac:grpSpMk id="53" creationId="{B20D7FF9-A758-9671-617F-1374027BB702}"/>
          </ac:grpSpMkLst>
        </pc:grpChg>
        <pc:picChg chg="add mod">
          <ac:chgData name="Jiska Ogier" userId="95d46e31dea94cdf" providerId="LiveId" clId="{F45A4F53-D29A-43BA-88F0-1118554BD566}" dt="2025-06-05T10:24:19.176" v="873" actId="1076"/>
          <ac:picMkLst>
            <pc:docMk/>
            <pc:sldMk cId="297205005" sldId="320"/>
            <ac:picMk id="3" creationId="{69AA0519-23AA-1B93-B9A6-B220700B247B}"/>
          </ac:picMkLst>
        </pc:picChg>
        <pc:inkChg chg="add del">
          <ac:chgData name="Jiska Ogier" userId="95d46e31dea94cdf" providerId="LiveId" clId="{F45A4F53-D29A-43BA-88F0-1118554BD566}" dt="2025-06-05T10:00:40.630" v="445" actId="9405"/>
          <ac:inkMkLst>
            <pc:docMk/>
            <pc:sldMk cId="297205005" sldId="320"/>
            <ac:inkMk id="6" creationId="{D84A3501-3FF3-1655-798C-72C8DF52348B}"/>
          </ac:inkMkLst>
        </pc:inkChg>
        <pc:inkChg chg="add del mod">
          <ac:chgData name="Jiska Ogier" userId="95d46e31dea94cdf" providerId="LiveId" clId="{F45A4F53-D29A-43BA-88F0-1118554BD566}" dt="2025-06-05T10:01:07.432" v="468"/>
          <ac:inkMkLst>
            <pc:docMk/>
            <pc:sldMk cId="297205005" sldId="320"/>
            <ac:inkMk id="7" creationId="{56F90BC3-1652-A1ED-4678-53DBB3043723}"/>
          </ac:inkMkLst>
        </pc:inkChg>
        <pc:inkChg chg="add mod">
          <ac:chgData name="Jiska Ogier" userId="95d46e31dea94cdf" providerId="LiveId" clId="{F45A4F53-D29A-43BA-88F0-1118554BD566}" dt="2025-06-05T10:01:07.432" v="468"/>
          <ac:inkMkLst>
            <pc:docMk/>
            <pc:sldMk cId="297205005" sldId="320"/>
            <ac:inkMk id="19" creationId="{45F0AEE0-3C2C-CBFE-C133-C1697574BF3D}"/>
          </ac:inkMkLst>
        </pc:inkChg>
        <pc:inkChg chg="add mod">
          <ac:chgData name="Jiska Ogier" userId="95d46e31dea94cdf" providerId="LiveId" clId="{F45A4F53-D29A-43BA-88F0-1118554BD566}" dt="2025-06-05T10:01:07.432" v="468"/>
          <ac:inkMkLst>
            <pc:docMk/>
            <pc:sldMk cId="297205005" sldId="320"/>
            <ac:inkMk id="23" creationId="{AB880553-887C-8E95-D277-E0BFBCAF63C0}"/>
          </ac:inkMkLst>
        </pc:inkChg>
        <pc:inkChg chg="add del mod">
          <ac:chgData name="Jiska Ogier" userId="95d46e31dea94cdf" providerId="LiveId" clId="{F45A4F53-D29A-43BA-88F0-1118554BD566}" dt="2025-06-05T10:00:51.780" v="454"/>
          <ac:inkMkLst>
            <pc:docMk/>
            <pc:sldMk cId="297205005" sldId="320"/>
            <ac:inkMk id="27" creationId="{C375A183-ACFB-0CCB-4740-9250846FF7AE}"/>
          </ac:inkMkLst>
        </pc:inkChg>
        <pc:inkChg chg="add mod">
          <ac:chgData name="Jiska Ogier" userId="95d46e31dea94cdf" providerId="LiveId" clId="{F45A4F53-D29A-43BA-88F0-1118554BD566}" dt="2025-06-05T10:01:00.145" v="464"/>
          <ac:inkMkLst>
            <pc:docMk/>
            <pc:sldMk cId="297205005" sldId="320"/>
            <ac:inkMk id="31" creationId="{A434A5CC-F262-4253-B379-F36C5D47DB13}"/>
          </ac:inkMkLst>
        </pc:inkChg>
        <pc:inkChg chg="add mod">
          <ac:chgData name="Jiska Ogier" userId="95d46e31dea94cdf" providerId="LiveId" clId="{F45A4F53-D29A-43BA-88F0-1118554BD566}" dt="2025-06-05T10:01:00.145" v="464"/>
          <ac:inkMkLst>
            <pc:docMk/>
            <pc:sldMk cId="297205005" sldId="320"/>
            <ac:inkMk id="32" creationId="{8F86D936-E4B6-7DE1-DDE9-09128FC7234F}"/>
          </ac:inkMkLst>
        </pc:inkChg>
        <pc:inkChg chg="add mod">
          <ac:chgData name="Jiska Ogier" userId="95d46e31dea94cdf" providerId="LiveId" clId="{F45A4F53-D29A-43BA-88F0-1118554BD566}" dt="2025-06-05T10:01:00.145" v="464"/>
          <ac:inkMkLst>
            <pc:docMk/>
            <pc:sldMk cId="297205005" sldId="320"/>
            <ac:inkMk id="34" creationId="{8F20E404-ED0B-C03E-74C3-EF1A6F0577DC}"/>
          </ac:inkMkLst>
        </pc:inkChg>
        <pc:inkChg chg="add mod">
          <ac:chgData name="Jiska Ogier" userId="95d46e31dea94cdf" providerId="LiveId" clId="{F45A4F53-D29A-43BA-88F0-1118554BD566}" dt="2025-06-05T10:01:00.145" v="464"/>
          <ac:inkMkLst>
            <pc:docMk/>
            <pc:sldMk cId="297205005" sldId="320"/>
            <ac:inkMk id="35" creationId="{8A122F14-20F6-2495-76AC-33B6D927B36D}"/>
          </ac:inkMkLst>
        </pc:inkChg>
        <pc:inkChg chg="add del mod">
          <ac:chgData name="Jiska Ogier" userId="95d46e31dea94cdf" providerId="LiveId" clId="{F45A4F53-D29A-43BA-88F0-1118554BD566}" dt="2025-06-05T10:01:00.145" v="464"/>
          <ac:inkMkLst>
            <pc:docMk/>
            <pc:sldMk cId="297205005" sldId="320"/>
            <ac:inkMk id="37" creationId="{858345DD-1D9C-A6AE-0ADB-F6F89A27764D}"/>
          </ac:inkMkLst>
        </pc:inkChg>
        <pc:inkChg chg="add mod">
          <ac:chgData name="Jiska Ogier" userId="95d46e31dea94cdf" providerId="LiveId" clId="{F45A4F53-D29A-43BA-88F0-1118554BD566}" dt="2025-06-05T10:01:02.762" v="467"/>
          <ac:inkMkLst>
            <pc:docMk/>
            <pc:sldMk cId="297205005" sldId="320"/>
            <ac:inkMk id="39" creationId="{B61BCF28-4079-A6AC-E46E-900528BB55F9}"/>
          </ac:inkMkLst>
        </pc:inkChg>
        <pc:inkChg chg="add mod">
          <ac:chgData name="Jiska Ogier" userId="95d46e31dea94cdf" providerId="LiveId" clId="{F45A4F53-D29A-43BA-88F0-1118554BD566}" dt="2025-06-05T10:01:02.762" v="467"/>
          <ac:inkMkLst>
            <pc:docMk/>
            <pc:sldMk cId="297205005" sldId="320"/>
            <ac:inkMk id="40" creationId="{2BADB905-B05F-A991-F057-A74A24BE4E83}"/>
          </ac:inkMkLst>
        </pc:inkChg>
        <pc:inkChg chg="add del">
          <ac:chgData name="Jiska Ogier" userId="95d46e31dea94cdf" providerId="LiveId" clId="{F45A4F53-D29A-43BA-88F0-1118554BD566}" dt="2025-06-05T10:01:12.616" v="470" actId="9405"/>
          <ac:inkMkLst>
            <pc:docMk/>
            <pc:sldMk cId="297205005" sldId="320"/>
            <ac:inkMk id="42" creationId="{7DE35887-67DB-9B76-F0EA-B1C2D6165DE5}"/>
          </ac:inkMkLst>
        </pc:inkChg>
        <pc:inkChg chg="add mod">
          <ac:chgData name="Jiska Ogier" userId="95d46e31dea94cdf" providerId="LiveId" clId="{F45A4F53-D29A-43BA-88F0-1118554BD566}" dt="2025-06-05T10:24:19.176" v="873" actId="1076"/>
          <ac:inkMkLst>
            <pc:docMk/>
            <pc:sldMk cId="297205005" sldId="320"/>
            <ac:inkMk id="43" creationId="{8F40B98F-E3BE-EDC6-276E-D99E924C578D}"/>
          </ac:inkMkLst>
        </pc:inkChg>
        <pc:inkChg chg="add del">
          <ac:chgData name="Jiska Ogier" userId="95d46e31dea94cdf" providerId="LiveId" clId="{F45A4F53-D29A-43BA-88F0-1118554BD566}" dt="2025-06-05T10:02:07.897" v="473" actId="9405"/>
          <ac:inkMkLst>
            <pc:docMk/>
            <pc:sldMk cId="297205005" sldId="320"/>
            <ac:inkMk id="44" creationId="{9A22447D-B9DE-A302-C722-32A9308E097C}"/>
          </ac:inkMkLst>
        </pc:inkChg>
        <pc:inkChg chg="add mod">
          <ac:chgData name="Jiska Ogier" userId="95d46e31dea94cdf" providerId="LiveId" clId="{F45A4F53-D29A-43BA-88F0-1118554BD566}" dt="2025-06-05T10:02:20.128" v="483"/>
          <ac:inkMkLst>
            <pc:docMk/>
            <pc:sldMk cId="297205005" sldId="320"/>
            <ac:inkMk id="45" creationId="{A2592828-6D10-0354-6EDD-3CDDEA55CF55}"/>
          </ac:inkMkLst>
        </pc:inkChg>
        <pc:inkChg chg="add mod">
          <ac:chgData name="Jiska Ogier" userId="95d46e31dea94cdf" providerId="LiveId" clId="{F45A4F53-D29A-43BA-88F0-1118554BD566}" dt="2025-06-05T10:02:20.128" v="483"/>
          <ac:inkMkLst>
            <pc:docMk/>
            <pc:sldMk cId="297205005" sldId="320"/>
            <ac:inkMk id="46" creationId="{0D99E54A-E897-9502-E168-DF4BBC851584}"/>
          </ac:inkMkLst>
        </pc:inkChg>
        <pc:inkChg chg="add mod">
          <ac:chgData name="Jiska Ogier" userId="95d46e31dea94cdf" providerId="LiveId" clId="{F45A4F53-D29A-43BA-88F0-1118554BD566}" dt="2025-06-05T10:02:20.128" v="483"/>
          <ac:inkMkLst>
            <pc:docMk/>
            <pc:sldMk cId="297205005" sldId="320"/>
            <ac:inkMk id="48" creationId="{4D789B8E-4C4D-153E-063B-8B8F4B5ABB23}"/>
          </ac:inkMkLst>
        </pc:inkChg>
        <pc:inkChg chg="add mod">
          <ac:chgData name="Jiska Ogier" userId="95d46e31dea94cdf" providerId="LiveId" clId="{F45A4F53-D29A-43BA-88F0-1118554BD566}" dt="2025-06-05T10:02:20.128" v="483"/>
          <ac:inkMkLst>
            <pc:docMk/>
            <pc:sldMk cId="297205005" sldId="320"/>
            <ac:inkMk id="49" creationId="{9B594CE2-331B-D01B-862F-4B82F2A86499}"/>
          </ac:inkMkLst>
        </pc:inkChg>
        <pc:inkChg chg="add del">
          <ac:chgData name="Jiska Ogier" userId="95d46e31dea94cdf" providerId="LiveId" clId="{F45A4F53-D29A-43BA-88F0-1118554BD566}" dt="2025-06-05T10:02:16.480" v="481" actId="9405"/>
          <ac:inkMkLst>
            <pc:docMk/>
            <pc:sldMk cId="297205005" sldId="320"/>
            <ac:inkMk id="51" creationId="{60601997-A673-D928-C501-C0735CB64BFB}"/>
          </ac:inkMkLst>
        </pc:inkChg>
        <pc:inkChg chg="add mod">
          <ac:chgData name="Jiska Ogier" userId="95d46e31dea94cdf" providerId="LiveId" clId="{F45A4F53-D29A-43BA-88F0-1118554BD566}" dt="2025-06-05T10:02:20.128" v="483"/>
          <ac:inkMkLst>
            <pc:docMk/>
            <pc:sldMk cId="297205005" sldId="320"/>
            <ac:inkMk id="52" creationId="{D3DAE0E9-16EE-C5BB-36DB-4D2F966CD634}"/>
          </ac:inkMkLst>
        </pc:inkChg>
      </pc:sldChg>
      <pc:sldChg chg="addSp delSp modSp add mod ord modClrScheme delAnim modAnim chgLayout">
        <pc:chgData name="Jiska Ogier" userId="95d46e31dea94cdf" providerId="LiveId" clId="{F45A4F53-D29A-43BA-88F0-1118554BD566}" dt="2025-06-05T10:20:13.379" v="859"/>
        <pc:sldMkLst>
          <pc:docMk/>
          <pc:sldMk cId="3985086255" sldId="321"/>
        </pc:sldMkLst>
        <pc:spChg chg="add del mod">
          <ac:chgData name="Jiska Ogier" userId="95d46e31dea94cdf" providerId="LiveId" clId="{F45A4F53-D29A-43BA-88F0-1118554BD566}" dt="2025-06-05T10:04:37.080" v="506" actId="478"/>
          <ac:spMkLst>
            <pc:docMk/>
            <pc:sldMk cId="3985086255" sldId="321"/>
            <ac:spMk id="3" creationId="{8CF95B82-EC16-E047-3567-DDE5BA71A6F9}"/>
          </ac:spMkLst>
        </pc:spChg>
        <pc:spChg chg="add mod ord">
          <ac:chgData name="Jiska Ogier" userId="95d46e31dea94cdf" providerId="LiveId" clId="{F45A4F53-D29A-43BA-88F0-1118554BD566}" dt="2025-06-05T10:19:30.272" v="857" actId="1076"/>
          <ac:spMkLst>
            <pc:docMk/>
            <pc:sldMk cId="3985086255" sldId="321"/>
            <ac:spMk id="4" creationId="{85DA68BE-E1A3-F0BB-5AD6-859D2CCF3C9C}"/>
          </ac:spMkLst>
        </pc:spChg>
        <pc:spChg chg="add mod ord">
          <ac:chgData name="Jiska Ogier" userId="95d46e31dea94cdf" providerId="LiveId" clId="{F45A4F53-D29A-43BA-88F0-1118554BD566}" dt="2025-06-05T10:08:34.351" v="744" actId="20577"/>
          <ac:spMkLst>
            <pc:docMk/>
            <pc:sldMk cId="3985086255" sldId="321"/>
            <ac:spMk id="5" creationId="{B0F7B98B-2296-604B-08BE-93E7B4870684}"/>
          </ac:spMkLst>
        </pc:spChg>
        <pc:spChg chg="add del mod">
          <ac:chgData name="Jiska Ogier" userId="95d46e31dea94cdf" providerId="LiveId" clId="{F45A4F53-D29A-43BA-88F0-1118554BD566}" dt="2025-06-05T10:05:34.190" v="547"/>
          <ac:spMkLst>
            <pc:docMk/>
            <pc:sldMk cId="3985086255" sldId="321"/>
            <ac:spMk id="7" creationId="{31E6CA87-29B8-2DA2-B96A-21A13CF83803}"/>
          </ac:spMkLst>
        </pc:spChg>
        <pc:spChg chg="add mod">
          <ac:chgData name="Jiska Ogier" userId="95d46e31dea94cdf" providerId="LiveId" clId="{F45A4F53-D29A-43BA-88F0-1118554BD566}" dt="2025-06-05T10:06:04.927" v="586" actId="20577"/>
          <ac:spMkLst>
            <pc:docMk/>
            <pc:sldMk cId="3985086255" sldId="321"/>
            <ac:spMk id="8" creationId="{218ACB81-1618-3FFB-86EA-591D15036CEF}"/>
          </ac:spMkLst>
        </pc:spChg>
        <pc:spChg chg="del mod ord">
          <ac:chgData name="Jiska Ogier" userId="95d46e31dea94cdf" providerId="LiveId" clId="{F45A4F53-D29A-43BA-88F0-1118554BD566}" dt="2025-06-05T10:05:03.050" v="542" actId="21"/>
          <ac:spMkLst>
            <pc:docMk/>
            <pc:sldMk cId="3985086255" sldId="321"/>
            <ac:spMk id="36" creationId="{218ACB81-1618-3FFB-86EA-591D15036CEF}"/>
          </ac:spMkLst>
        </pc:spChg>
        <pc:grpChg chg="mod">
          <ac:chgData name="Jiska Ogier" userId="95d46e31dea94cdf" providerId="LiveId" clId="{F45A4F53-D29A-43BA-88F0-1118554BD566}" dt="2025-06-05T10:09:16.580" v="749"/>
          <ac:grpSpMkLst>
            <pc:docMk/>
            <pc:sldMk cId="3985086255" sldId="321"/>
            <ac:grpSpMk id="11" creationId="{797A650D-C24B-AA0B-18FA-FC307DD0BE92}"/>
          </ac:grpSpMkLst>
        </pc:grpChg>
        <pc:grpChg chg="mod">
          <ac:chgData name="Jiska Ogier" userId="95d46e31dea94cdf" providerId="LiveId" clId="{F45A4F53-D29A-43BA-88F0-1118554BD566}" dt="2025-06-05T10:09:19.160" v="755"/>
          <ac:grpSpMkLst>
            <pc:docMk/>
            <pc:sldMk cId="3985086255" sldId="321"/>
            <ac:grpSpMk id="14" creationId="{86767982-5C2A-6AFB-2397-35EA7C92CD81}"/>
          </ac:grpSpMkLst>
        </pc:grpChg>
        <pc:grpChg chg="mod">
          <ac:chgData name="Jiska Ogier" userId="95d46e31dea94cdf" providerId="LiveId" clId="{F45A4F53-D29A-43BA-88F0-1118554BD566}" dt="2025-06-05T10:09:27.320" v="762"/>
          <ac:grpSpMkLst>
            <pc:docMk/>
            <pc:sldMk cId="3985086255" sldId="321"/>
            <ac:grpSpMk id="18" creationId="{7816511A-8EA3-068E-F1C5-5E34B33291D1}"/>
          </ac:grpSpMkLst>
        </pc:grpChg>
        <pc:grpChg chg="mod">
          <ac:chgData name="Jiska Ogier" userId="95d46e31dea94cdf" providerId="LiveId" clId="{F45A4F53-D29A-43BA-88F0-1118554BD566}" dt="2025-06-05T10:09:30.325" v="766"/>
          <ac:grpSpMkLst>
            <pc:docMk/>
            <pc:sldMk cId="3985086255" sldId="321"/>
            <ac:grpSpMk id="21" creationId="{A55C9FC1-2EF7-CFF0-F4D2-FD050132F68A}"/>
          </ac:grpSpMkLst>
        </pc:grpChg>
        <pc:grpChg chg="mod">
          <ac:chgData name="Jiska Ogier" userId="95d46e31dea94cdf" providerId="LiveId" clId="{F45A4F53-D29A-43BA-88F0-1118554BD566}" dt="2025-06-05T10:09:48.210" v="773"/>
          <ac:grpSpMkLst>
            <pc:docMk/>
            <pc:sldMk cId="3985086255" sldId="321"/>
            <ac:grpSpMk id="26" creationId="{0ECCF8D3-CE10-9F55-0622-F6DFD9030842}"/>
          </ac:grpSpMkLst>
        </pc:grpChg>
        <pc:grpChg chg="del mod">
          <ac:chgData name="Jiska Ogier" userId="95d46e31dea94cdf" providerId="LiveId" clId="{F45A4F53-D29A-43BA-88F0-1118554BD566}" dt="2025-06-05T10:10:12.808" v="785"/>
          <ac:grpSpMkLst>
            <pc:docMk/>
            <pc:sldMk cId="3985086255" sldId="321"/>
            <ac:grpSpMk id="30" creationId="{2DDC8E92-628E-2B87-046E-9170ECC77010}"/>
          </ac:grpSpMkLst>
        </pc:grpChg>
        <pc:grpChg chg="mod">
          <ac:chgData name="Jiska Ogier" userId="95d46e31dea94cdf" providerId="LiveId" clId="{F45A4F53-D29A-43BA-88F0-1118554BD566}" dt="2025-06-05T10:10:07.611" v="782"/>
          <ac:grpSpMkLst>
            <pc:docMk/>
            <pc:sldMk cId="3985086255" sldId="321"/>
            <ac:grpSpMk id="35" creationId="{8C3DC5FE-3ABF-2B6D-A42E-CAC2064EA922}"/>
          </ac:grpSpMkLst>
        </pc:grpChg>
        <pc:grpChg chg="mod">
          <ac:chgData name="Jiska Ogier" userId="95d46e31dea94cdf" providerId="LiveId" clId="{F45A4F53-D29A-43BA-88F0-1118554BD566}" dt="2025-06-05T10:10:12.808" v="785"/>
          <ac:grpSpMkLst>
            <pc:docMk/>
            <pc:sldMk cId="3985086255" sldId="321"/>
            <ac:grpSpMk id="49" creationId="{AE9D8F09-A5B3-4C4C-25CA-9B37F2D070AD}"/>
          </ac:grpSpMkLst>
        </pc:grpChg>
        <pc:grpChg chg="add del mod">
          <ac:chgData name="Jiska Ogier" userId="95d46e31dea94cdf" providerId="LiveId" clId="{F45A4F53-D29A-43BA-88F0-1118554BD566}" dt="2025-06-05T10:11:03.525" v="798"/>
          <ac:grpSpMkLst>
            <pc:docMk/>
            <pc:sldMk cId="3985086255" sldId="321"/>
            <ac:grpSpMk id="53" creationId="{35569CB8-0BCD-6C08-D2BE-93E3422C7EC2}"/>
          </ac:grpSpMkLst>
        </pc:grpChg>
        <pc:grpChg chg="mod">
          <ac:chgData name="Jiska Ogier" userId="95d46e31dea94cdf" providerId="LiveId" clId="{F45A4F53-D29A-43BA-88F0-1118554BD566}" dt="2025-06-05T10:11:01.121" v="796"/>
          <ac:grpSpMkLst>
            <pc:docMk/>
            <pc:sldMk cId="3985086255" sldId="321"/>
            <ac:grpSpMk id="56" creationId="{5E2D0572-EF9D-579C-2FEA-BA4ED4556968}"/>
          </ac:grpSpMkLst>
        </pc:grpChg>
        <pc:grpChg chg="del mod">
          <ac:chgData name="Jiska Ogier" userId="95d46e31dea94cdf" providerId="LiveId" clId="{F45A4F53-D29A-43BA-88F0-1118554BD566}" dt="2025-06-05T10:11:05.160" v="800"/>
          <ac:grpSpMkLst>
            <pc:docMk/>
            <pc:sldMk cId="3985086255" sldId="321"/>
            <ac:grpSpMk id="58" creationId="{25575CF4-3EAF-8E85-F9B9-01A94023B96D}"/>
          </ac:grpSpMkLst>
        </pc:grpChg>
        <pc:grpChg chg="del mod">
          <ac:chgData name="Jiska Ogier" userId="95d46e31dea94cdf" providerId="LiveId" clId="{F45A4F53-D29A-43BA-88F0-1118554BD566}" dt="2025-06-05T10:11:18.491" v="804"/>
          <ac:grpSpMkLst>
            <pc:docMk/>
            <pc:sldMk cId="3985086255" sldId="321"/>
            <ac:grpSpMk id="60" creationId="{6A55BB3E-D488-1F63-14D5-30A36CC45419}"/>
          </ac:grpSpMkLst>
        </pc:grpChg>
        <pc:grpChg chg="del mod">
          <ac:chgData name="Jiska Ogier" userId="95d46e31dea94cdf" providerId="LiveId" clId="{F45A4F53-D29A-43BA-88F0-1118554BD566}" dt="2025-06-05T10:11:52.991" v="838"/>
          <ac:grpSpMkLst>
            <pc:docMk/>
            <pc:sldMk cId="3985086255" sldId="321"/>
            <ac:grpSpMk id="64" creationId="{F302C1B5-0AA8-D5D5-B47E-8960353EE489}"/>
          </ac:grpSpMkLst>
        </pc:grpChg>
        <pc:grpChg chg="mod">
          <ac:chgData name="Jiska Ogier" userId="95d46e31dea94cdf" providerId="LiveId" clId="{F45A4F53-D29A-43BA-88F0-1118554BD566}" dt="2025-06-05T10:11:24.643" v="810"/>
          <ac:grpSpMkLst>
            <pc:docMk/>
            <pc:sldMk cId="3985086255" sldId="321"/>
            <ac:grpSpMk id="68" creationId="{D363DEF1-F618-3E96-3574-971BE59688C3}"/>
          </ac:grpSpMkLst>
        </pc:grpChg>
        <pc:grpChg chg="mod">
          <ac:chgData name="Jiska Ogier" userId="95d46e31dea94cdf" providerId="LiveId" clId="{F45A4F53-D29A-43BA-88F0-1118554BD566}" dt="2025-06-05T10:11:27.031" v="814"/>
          <ac:grpSpMkLst>
            <pc:docMk/>
            <pc:sldMk cId="3985086255" sldId="321"/>
            <ac:grpSpMk id="70" creationId="{21C6237F-DD95-6872-7FC8-13F5C809A03A}"/>
          </ac:grpSpMkLst>
        </pc:grpChg>
        <pc:grpChg chg="add del mod">
          <ac:chgData name="Jiska Ogier" userId="95d46e31dea94cdf" providerId="LiveId" clId="{F45A4F53-D29A-43BA-88F0-1118554BD566}" dt="2025-06-05T10:11:37.509" v="825"/>
          <ac:grpSpMkLst>
            <pc:docMk/>
            <pc:sldMk cId="3985086255" sldId="321"/>
            <ac:grpSpMk id="73" creationId="{49695483-599E-0AB1-AB29-63F3DF50B3B9}"/>
          </ac:grpSpMkLst>
        </pc:grpChg>
        <pc:grpChg chg="mod">
          <ac:chgData name="Jiska Ogier" userId="95d46e31dea94cdf" providerId="LiveId" clId="{F45A4F53-D29A-43BA-88F0-1118554BD566}" dt="2025-06-05T10:11:34.930" v="822"/>
          <ac:grpSpMkLst>
            <pc:docMk/>
            <pc:sldMk cId="3985086255" sldId="321"/>
            <ac:grpSpMk id="75" creationId="{4B70C165-4C4B-3EA3-0329-6DB83FC8A99E}"/>
          </ac:grpSpMkLst>
        </pc:grpChg>
        <pc:grpChg chg="add del mod">
          <ac:chgData name="Jiska Ogier" userId="95d46e31dea94cdf" providerId="LiveId" clId="{F45A4F53-D29A-43BA-88F0-1118554BD566}" dt="2025-06-05T10:11:52.991" v="838"/>
          <ac:grpSpMkLst>
            <pc:docMk/>
            <pc:sldMk cId="3985086255" sldId="321"/>
            <ac:grpSpMk id="78" creationId="{C266D8DD-57B2-7D22-C28F-D2F062BC0D2A}"/>
          </ac:grpSpMkLst>
        </pc:grpChg>
        <pc:grpChg chg="mod">
          <ac:chgData name="Jiska Ogier" userId="95d46e31dea94cdf" providerId="LiveId" clId="{F45A4F53-D29A-43BA-88F0-1118554BD566}" dt="2025-06-05T10:11:49.781" v="835"/>
          <ac:grpSpMkLst>
            <pc:docMk/>
            <pc:sldMk cId="3985086255" sldId="321"/>
            <ac:grpSpMk id="85" creationId="{68F389AC-1684-177F-D673-9C6B10DB25F6}"/>
          </ac:grpSpMkLst>
        </pc:grpChg>
        <pc:grpChg chg="mod">
          <ac:chgData name="Jiska Ogier" userId="95d46e31dea94cdf" providerId="LiveId" clId="{F45A4F53-D29A-43BA-88F0-1118554BD566}" dt="2025-06-05T10:11:52.991" v="838"/>
          <ac:grpSpMkLst>
            <pc:docMk/>
            <pc:sldMk cId="3985086255" sldId="321"/>
            <ac:grpSpMk id="88" creationId="{8AD0FF1A-637A-0CA2-49F9-BBDE620E2AD4}"/>
          </ac:grpSpMkLst>
        </pc:grpChg>
        <pc:picChg chg="del">
          <ac:chgData name="Jiska Ogier" userId="95d46e31dea94cdf" providerId="LiveId" clId="{F45A4F53-D29A-43BA-88F0-1118554BD566}" dt="2025-06-05T10:04:31.580" v="505" actId="478"/>
          <ac:picMkLst>
            <pc:docMk/>
            <pc:sldMk cId="3985086255" sldId="321"/>
            <ac:picMk id="37" creationId="{2BE2EE12-7E0F-BC8F-38F6-3F032390F460}"/>
          </ac:picMkLst>
        </pc:picChg>
        <pc:picChg chg="del">
          <ac:chgData name="Jiska Ogier" userId="95d46e31dea94cdf" providerId="LiveId" clId="{F45A4F53-D29A-43BA-88F0-1118554BD566}" dt="2025-06-05T10:04:31.580" v="505" actId="478"/>
          <ac:picMkLst>
            <pc:docMk/>
            <pc:sldMk cId="3985086255" sldId="321"/>
            <ac:picMk id="38" creationId="{D25735DB-FD55-9E57-273C-572D94DC7A45}"/>
          </ac:picMkLst>
        </pc:picChg>
        <pc:picChg chg="del">
          <ac:chgData name="Jiska Ogier" userId="95d46e31dea94cdf" providerId="LiveId" clId="{F45A4F53-D29A-43BA-88F0-1118554BD566}" dt="2025-06-05T10:04:31.580" v="505" actId="478"/>
          <ac:picMkLst>
            <pc:docMk/>
            <pc:sldMk cId="3985086255" sldId="321"/>
            <ac:picMk id="39" creationId="{446FAE0E-2FBE-2E79-B35F-0BE8084BD4E3}"/>
          </ac:picMkLst>
        </pc:picChg>
        <pc:picChg chg="del">
          <ac:chgData name="Jiska Ogier" userId="95d46e31dea94cdf" providerId="LiveId" clId="{F45A4F53-D29A-43BA-88F0-1118554BD566}" dt="2025-06-05T10:04:31.580" v="505" actId="478"/>
          <ac:picMkLst>
            <pc:docMk/>
            <pc:sldMk cId="3985086255" sldId="321"/>
            <ac:picMk id="40" creationId="{DC21AC35-B026-3B57-3859-C83A19288B93}"/>
          </ac:picMkLst>
        </pc:picChg>
        <pc:picChg chg="del">
          <ac:chgData name="Jiska Ogier" userId="95d46e31dea94cdf" providerId="LiveId" clId="{F45A4F53-D29A-43BA-88F0-1118554BD566}" dt="2025-06-05T10:04:31.580" v="505" actId="478"/>
          <ac:picMkLst>
            <pc:docMk/>
            <pc:sldMk cId="3985086255" sldId="321"/>
            <ac:picMk id="41" creationId="{041AD8EB-4C34-C6C3-3E28-2EC3E4938009}"/>
          </ac:picMkLst>
        </pc:picChg>
        <pc:picChg chg="del">
          <ac:chgData name="Jiska Ogier" userId="95d46e31dea94cdf" providerId="LiveId" clId="{F45A4F53-D29A-43BA-88F0-1118554BD566}" dt="2025-06-05T10:04:31.580" v="505" actId="478"/>
          <ac:picMkLst>
            <pc:docMk/>
            <pc:sldMk cId="3985086255" sldId="321"/>
            <ac:picMk id="43" creationId="{D422020B-320D-99D0-5F6A-1495C0E5F679}"/>
          </ac:picMkLst>
        </pc:picChg>
        <pc:picChg chg="del">
          <ac:chgData name="Jiska Ogier" userId="95d46e31dea94cdf" providerId="LiveId" clId="{F45A4F53-D29A-43BA-88F0-1118554BD566}" dt="2025-06-05T10:04:31.580" v="505" actId="478"/>
          <ac:picMkLst>
            <pc:docMk/>
            <pc:sldMk cId="3985086255" sldId="321"/>
            <ac:picMk id="44" creationId="{5C631D06-5679-76FD-763F-2B9CBB3A073E}"/>
          </ac:picMkLst>
        </pc:picChg>
        <pc:picChg chg="del">
          <ac:chgData name="Jiska Ogier" userId="95d46e31dea94cdf" providerId="LiveId" clId="{F45A4F53-D29A-43BA-88F0-1118554BD566}" dt="2025-06-05T10:04:31.580" v="505" actId="478"/>
          <ac:picMkLst>
            <pc:docMk/>
            <pc:sldMk cId="3985086255" sldId="321"/>
            <ac:picMk id="45" creationId="{75DA20F8-43D2-AEC5-1F03-B21212E4D4FB}"/>
          </ac:picMkLst>
        </pc:picChg>
        <pc:picChg chg="del">
          <ac:chgData name="Jiska Ogier" userId="95d46e31dea94cdf" providerId="LiveId" clId="{F45A4F53-D29A-43BA-88F0-1118554BD566}" dt="2025-06-05T10:04:31.580" v="505" actId="478"/>
          <ac:picMkLst>
            <pc:docMk/>
            <pc:sldMk cId="3985086255" sldId="321"/>
            <ac:picMk id="46" creationId="{D75CB3EE-2782-436D-1992-029A082CA398}"/>
          </ac:picMkLst>
        </pc:picChg>
        <pc:inkChg chg="add del mod">
          <ac:chgData name="Jiska Ogier" userId="95d46e31dea94cdf" providerId="LiveId" clId="{F45A4F53-D29A-43BA-88F0-1118554BD566}" dt="2025-06-05T10:09:17.178" v="750" actId="9405"/>
          <ac:inkMkLst>
            <pc:docMk/>
            <pc:sldMk cId="3985086255" sldId="321"/>
            <ac:inkMk id="9" creationId="{DDB9496B-DA59-B907-1021-AB1004183EDE}"/>
          </ac:inkMkLst>
        </pc:inkChg>
        <pc:inkChg chg="add del mod">
          <ac:chgData name="Jiska Ogier" userId="95d46e31dea94cdf" providerId="LiveId" clId="{F45A4F53-D29A-43BA-88F0-1118554BD566}" dt="2025-06-05T10:09:16.580" v="749"/>
          <ac:inkMkLst>
            <pc:docMk/>
            <pc:sldMk cId="3985086255" sldId="321"/>
            <ac:inkMk id="10" creationId="{E6DA0A27-2297-6D10-86F0-304F7A3BA7E5}"/>
          </ac:inkMkLst>
        </pc:inkChg>
        <pc:inkChg chg="add del mod">
          <ac:chgData name="Jiska Ogier" userId="95d46e31dea94cdf" providerId="LiveId" clId="{F45A4F53-D29A-43BA-88F0-1118554BD566}" dt="2025-06-05T10:09:19.304" v="756" actId="9405"/>
          <ac:inkMkLst>
            <pc:docMk/>
            <pc:sldMk cId="3985086255" sldId="321"/>
            <ac:inkMk id="12" creationId="{1C9146FE-4523-D51C-2C78-25CD917C94A6}"/>
          </ac:inkMkLst>
        </pc:inkChg>
        <pc:inkChg chg="add del mod">
          <ac:chgData name="Jiska Ogier" userId="95d46e31dea94cdf" providerId="LiveId" clId="{F45A4F53-D29A-43BA-88F0-1118554BD566}" dt="2025-06-05T10:09:19.160" v="755"/>
          <ac:inkMkLst>
            <pc:docMk/>
            <pc:sldMk cId="3985086255" sldId="321"/>
            <ac:inkMk id="13" creationId="{64E14620-BF00-3E7B-97AC-05326CE54120}"/>
          </ac:inkMkLst>
        </pc:inkChg>
        <pc:inkChg chg="add mod">
          <ac:chgData name="Jiska Ogier" userId="95d46e31dea94cdf" providerId="LiveId" clId="{F45A4F53-D29A-43BA-88F0-1118554BD566}" dt="2025-06-05T10:12:15.658" v="840" actId="1076"/>
          <ac:inkMkLst>
            <pc:docMk/>
            <pc:sldMk cId="3985086255" sldId="321"/>
            <ac:inkMk id="15" creationId="{C5CF3676-D4A2-E6DC-CCA9-808455DEC236}"/>
          </ac:inkMkLst>
        </pc:inkChg>
        <pc:inkChg chg="add del mod">
          <ac:chgData name="Jiska Ogier" userId="95d46e31dea94cdf" providerId="LiveId" clId="{F45A4F53-D29A-43BA-88F0-1118554BD566}" dt="2025-06-05T10:09:27.443" v="763" actId="9405"/>
          <ac:inkMkLst>
            <pc:docMk/>
            <pc:sldMk cId="3985086255" sldId="321"/>
            <ac:inkMk id="16" creationId="{93E5C52F-E490-28A7-5C24-33995ECC272A}"/>
          </ac:inkMkLst>
        </pc:inkChg>
        <pc:inkChg chg="add del mod">
          <ac:chgData name="Jiska Ogier" userId="95d46e31dea94cdf" providerId="LiveId" clId="{F45A4F53-D29A-43BA-88F0-1118554BD566}" dt="2025-06-05T10:09:27.320" v="762"/>
          <ac:inkMkLst>
            <pc:docMk/>
            <pc:sldMk cId="3985086255" sldId="321"/>
            <ac:inkMk id="17" creationId="{A3C89934-669A-9A1C-E8D6-1E95B270135D}"/>
          </ac:inkMkLst>
        </pc:inkChg>
        <pc:inkChg chg="add mod">
          <ac:chgData name="Jiska Ogier" userId="95d46e31dea94cdf" providerId="LiveId" clId="{F45A4F53-D29A-43BA-88F0-1118554BD566}" dt="2025-06-05T10:12:15.658" v="840" actId="1076"/>
          <ac:inkMkLst>
            <pc:docMk/>
            <pc:sldMk cId="3985086255" sldId="321"/>
            <ac:inkMk id="19" creationId="{894B220E-77AC-9611-7D6A-5C38689083DD}"/>
          </ac:inkMkLst>
        </pc:inkChg>
        <pc:inkChg chg="add mod">
          <ac:chgData name="Jiska Ogier" userId="95d46e31dea94cdf" providerId="LiveId" clId="{F45A4F53-D29A-43BA-88F0-1118554BD566}" dt="2025-06-05T10:09:30.325" v="766"/>
          <ac:inkMkLst>
            <pc:docMk/>
            <pc:sldMk cId="3985086255" sldId="321"/>
            <ac:inkMk id="20" creationId="{FF435AF2-F525-BFFB-1644-293E0E0C82CA}"/>
          </ac:inkMkLst>
        </pc:inkChg>
        <pc:inkChg chg="add">
          <ac:chgData name="Jiska Ogier" userId="95d46e31dea94cdf" providerId="LiveId" clId="{F45A4F53-D29A-43BA-88F0-1118554BD566}" dt="2025-06-05T10:09:33.875" v="767" actId="9405"/>
          <ac:inkMkLst>
            <pc:docMk/>
            <pc:sldMk cId="3985086255" sldId="321"/>
            <ac:inkMk id="22" creationId="{8DA889A9-EEC0-2BAE-EA80-B454BA07BCB5}"/>
          </ac:inkMkLst>
        </pc:inkChg>
        <pc:inkChg chg="add mod">
          <ac:chgData name="Jiska Ogier" userId="95d46e31dea94cdf" providerId="LiveId" clId="{F45A4F53-D29A-43BA-88F0-1118554BD566}" dt="2025-06-05T10:12:15.658" v="840" actId="1076"/>
          <ac:inkMkLst>
            <pc:docMk/>
            <pc:sldMk cId="3985086255" sldId="321"/>
            <ac:inkMk id="23" creationId="{4E41D595-589E-D6D4-7A76-B89142575AA0}"/>
          </ac:inkMkLst>
        </pc:inkChg>
        <pc:inkChg chg="add mod">
          <ac:chgData name="Jiska Ogier" userId="95d46e31dea94cdf" providerId="LiveId" clId="{F45A4F53-D29A-43BA-88F0-1118554BD566}" dt="2025-06-05T10:12:15.658" v="840" actId="1076"/>
          <ac:inkMkLst>
            <pc:docMk/>
            <pc:sldMk cId="3985086255" sldId="321"/>
            <ac:inkMk id="24" creationId="{7C37648F-DCEA-3C30-425B-C6FB8629EFC6}"/>
          </ac:inkMkLst>
        </pc:inkChg>
        <pc:inkChg chg="add del mod">
          <ac:chgData name="Jiska Ogier" userId="95d46e31dea94cdf" providerId="LiveId" clId="{F45A4F53-D29A-43BA-88F0-1118554BD566}" dt="2025-06-05T10:09:48.210" v="773"/>
          <ac:inkMkLst>
            <pc:docMk/>
            <pc:sldMk cId="3985086255" sldId="321"/>
            <ac:inkMk id="25" creationId="{51D90F1B-1189-0E53-4C33-146B500A3524}"/>
          </ac:inkMkLst>
        </pc:inkChg>
        <pc:inkChg chg="add">
          <ac:chgData name="Jiska Ogier" userId="95d46e31dea94cdf" providerId="LiveId" clId="{F45A4F53-D29A-43BA-88F0-1118554BD566}" dt="2025-06-05T10:09:50.060" v="774" actId="9405"/>
          <ac:inkMkLst>
            <pc:docMk/>
            <pc:sldMk cId="3985086255" sldId="321"/>
            <ac:inkMk id="27" creationId="{C9083692-0FD8-C06C-9A13-D3F7135AAE4D}"/>
          </ac:inkMkLst>
        </pc:inkChg>
        <pc:inkChg chg="add mod">
          <ac:chgData name="Jiska Ogier" userId="95d46e31dea94cdf" providerId="LiveId" clId="{F45A4F53-D29A-43BA-88F0-1118554BD566}" dt="2025-06-05T10:12:15.658" v="840" actId="1076"/>
          <ac:inkMkLst>
            <pc:docMk/>
            <pc:sldMk cId="3985086255" sldId="321"/>
            <ac:inkMk id="28" creationId="{37C39A68-6597-3B56-FFD5-926A72CBA962}"/>
          </ac:inkMkLst>
        </pc:inkChg>
        <pc:inkChg chg="add mod">
          <ac:chgData name="Jiska Ogier" userId="95d46e31dea94cdf" providerId="LiveId" clId="{F45A4F53-D29A-43BA-88F0-1118554BD566}" dt="2025-06-05T10:12:15.658" v="840" actId="1076"/>
          <ac:inkMkLst>
            <pc:docMk/>
            <pc:sldMk cId="3985086255" sldId="321"/>
            <ac:inkMk id="29" creationId="{8B0678F2-1013-5981-639F-C2E2279608FF}"/>
          </ac:inkMkLst>
        </pc:inkChg>
        <pc:inkChg chg="add mod">
          <ac:chgData name="Jiska Ogier" userId="95d46e31dea94cdf" providerId="LiveId" clId="{F45A4F53-D29A-43BA-88F0-1118554BD566}" dt="2025-06-05T10:12:15.658" v="840" actId="1076"/>
          <ac:inkMkLst>
            <pc:docMk/>
            <pc:sldMk cId="3985086255" sldId="321"/>
            <ac:inkMk id="31" creationId="{8E8813C1-5804-29B2-E7DC-B8179D689E0E}"/>
          </ac:inkMkLst>
        </pc:inkChg>
        <pc:inkChg chg="add">
          <ac:chgData name="Jiska Ogier" userId="95d46e31dea94cdf" providerId="LiveId" clId="{F45A4F53-D29A-43BA-88F0-1118554BD566}" dt="2025-06-05T10:10:04.410" v="779" actId="9405"/>
          <ac:inkMkLst>
            <pc:docMk/>
            <pc:sldMk cId="3985086255" sldId="321"/>
            <ac:inkMk id="32" creationId="{D4EEE233-5ADA-CABE-FFE7-D04822339D88}"/>
          </ac:inkMkLst>
        </pc:inkChg>
        <pc:inkChg chg="add mod">
          <ac:chgData name="Jiska Ogier" userId="95d46e31dea94cdf" providerId="LiveId" clId="{F45A4F53-D29A-43BA-88F0-1118554BD566}" dt="2025-06-05T10:12:15.658" v="840" actId="1076"/>
          <ac:inkMkLst>
            <pc:docMk/>
            <pc:sldMk cId="3985086255" sldId="321"/>
            <ac:inkMk id="33" creationId="{60E0E15B-5075-BB13-8CE1-B8BB18FB1691}"/>
          </ac:inkMkLst>
        </pc:inkChg>
        <pc:inkChg chg="add mod">
          <ac:chgData name="Jiska Ogier" userId="95d46e31dea94cdf" providerId="LiveId" clId="{F45A4F53-D29A-43BA-88F0-1118554BD566}" dt="2025-06-05T10:12:15.658" v="840" actId="1076"/>
          <ac:inkMkLst>
            <pc:docMk/>
            <pc:sldMk cId="3985086255" sldId="321"/>
            <ac:inkMk id="34" creationId="{0637C5C8-C140-F956-618F-83383D031868}"/>
          </ac:inkMkLst>
        </pc:inkChg>
        <pc:inkChg chg="add mod">
          <ac:chgData name="Jiska Ogier" userId="95d46e31dea94cdf" providerId="LiveId" clId="{F45A4F53-D29A-43BA-88F0-1118554BD566}" dt="2025-06-05T10:10:12.808" v="785"/>
          <ac:inkMkLst>
            <pc:docMk/>
            <pc:sldMk cId="3985086255" sldId="321"/>
            <ac:inkMk id="47" creationId="{8FA8B5DE-4542-A734-683F-EF5375B7AABC}"/>
          </ac:inkMkLst>
        </pc:inkChg>
        <pc:inkChg chg="add mod">
          <ac:chgData name="Jiska Ogier" userId="95d46e31dea94cdf" providerId="LiveId" clId="{F45A4F53-D29A-43BA-88F0-1118554BD566}" dt="2025-06-05T10:12:15.658" v="840" actId="1076"/>
          <ac:inkMkLst>
            <pc:docMk/>
            <pc:sldMk cId="3985086255" sldId="321"/>
            <ac:inkMk id="48" creationId="{706E1DEE-05CB-2757-96AC-A5CCFEEA6203}"/>
          </ac:inkMkLst>
        </pc:inkChg>
        <pc:inkChg chg="add">
          <ac:chgData name="Jiska Ogier" userId="95d46e31dea94cdf" providerId="LiveId" clId="{F45A4F53-D29A-43BA-88F0-1118554BD566}" dt="2025-06-05T10:10:40.911" v="786" actId="9405"/>
          <ac:inkMkLst>
            <pc:docMk/>
            <pc:sldMk cId="3985086255" sldId="321"/>
            <ac:inkMk id="50" creationId="{A29F8A21-CCC4-69F7-CD42-8BD7E59DBE31}"/>
          </ac:inkMkLst>
        </pc:inkChg>
        <pc:inkChg chg="add mod">
          <ac:chgData name="Jiska Ogier" userId="95d46e31dea94cdf" providerId="LiveId" clId="{F45A4F53-D29A-43BA-88F0-1118554BD566}" dt="2025-06-05T10:11:18.491" v="804"/>
          <ac:inkMkLst>
            <pc:docMk/>
            <pc:sldMk cId="3985086255" sldId="321"/>
            <ac:inkMk id="51" creationId="{AAAA8A49-AD6D-92D7-968C-9E92A1E4DBFB}"/>
          </ac:inkMkLst>
        </pc:inkChg>
        <pc:inkChg chg="add mod">
          <ac:chgData name="Jiska Ogier" userId="95d46e31dea94cdf" providerId="LiveId" clId="{F45A4F53-D29A-43BA-88F0-1118554BD566}" dt="2025-06-05T10:11:52.991" v="838"/>
          <ac:inkMkLst>
            <pc:docMk/>
            <pc:sldMk cId="3985086255" sldId="321"/>
            <ac:inkMk id="52" creationId="{90777151-E263-6885-77E6-00E5FA753EA5}"/>
          </ac:inkMkLst>
        </pc:inkChg>
        <pc:inkChg chg="add del">
          <ac:chgData name="Jiska Ogier" userId="95d46e31dea94cdf" providerId="LiveId" clId="{F45A4F53-D29A-43BA-88F0-1118554BD566}" dt="2025-06-05T10:10:56.576" v="792" actId="9405"/>
          <ac:inkMkLst>
            <pc:docMk/>
            <pc:sldMk cId="3985086255" sldId="321"/>
            <ac:inkMk id="54" creationId="{FB8AFCFC-19FE-58B8-91C4-CAC67CA6E4CE}"/>
          </ac:inkMkLst>
        </pc:inkChg>
        <pc:inkChg chg="add del mod">
          <ac:chgData name="Jiska Ogier" userId="95d46e31dea94cdf" providerId="LiveId" clId="{F45A4F53-D29A-43BA-88F0-1118554BD566}" dt="2025-06-05T10:11:01.121" v="796"/>
          <ac:inkMkLst>
            <pc:docMk/>
            <pc:sldMk cId="3985086255" sldId="321"/>
            <ac:inkMk id="55" creationId="{12ED4B21-BF40-BE39-1741-4D36A9690CE5}"/>
          </ac:inkMkLst>
        </pc:inkChg>
        <pc:inkChg chg="add mod">
          <ac:chgData name="Jiska Ogier" userId="95d46e31dea94cdf" providerId="LiveId" clId="{F45A4F53-D29A-43BA-88F0-1118554BD566}" dt="2025-06-05T10:11:52.991" v="838"/>
          <ac:inkMkLst>
            <pc:docMk/>
            <pc:sldMk cId="3985086255" sldId="321"/>
            <ac:inkMk id="57" creationId="{7E9F9CC8-643A-8F2C-8F04-C9AF7CAF4A2D}"/>
          </ac:inkMkLst>
        </pc:inkChg>
        <pc:inkChg chg="add mod">
          <ac:chgData name="Jiska Ogier" userId="95d46e31dea94cdf" providerId="LiveId" clId="{F45A4F53-D29A-43BA-88F0-1118554BD566}" dt="2025-06-05T10:11:18.491" v="804"/>
          <ac:inkMkLst>
            <pc:docMk/>
            <pc:sldMk cId="3985086255" sldId="321"/>
            <ac:inkMk id="59" creationId="{D5943511-B711-D102-070E-1776FDA2AB38}"/>
          </ac:inkMkLst>
        </pc:inkChg>
        <pc:inkChg chg="add">
          <ac:chgData name="Jiska Ogier" userId="95d46e31dea94cdf" providerId="LiveId" clId="{F45A4F53-D29A-43BA-88F0-1118554BD566}" dt="2025-06-05T10:11:11.842" v="801" actId="9405"/>
          <ac:inkMkLst>
            <pc:docMk/>
            <pc:sldMk cId="3985086255" sldId="321"/>
            <ac:inkMk id="61" creationId="{C5BBEF12-6D15-E168-C5C3-EF8BAF5EA496}"/>
          </ac:inkMkLst>
        </pc:inkChg>
        <pc:inkChg chg="add mod">
          <ac:chgData name="Jiska Ogier" userId="95d46e31dea94cdf" providerId="LiveId" clId="{F45A4F53-D29A-43BA-88F0-1118554BD566}" dt="2025-06-05T10:11:18.491" v="804"/>
          <ac:inkMkLst>
            <pc:docMk/>
            <pc:sldMk cId="3985086255" sldId="321"/>
            <ac:inkMk id="62" creationId="{75243316-BDBA-AEC4-D4E1-69535B59B514}"/>
          </ac:inkMkLst>
        </pc:inkChg>
        <pc:inkChg chg="add mod">
          <ac:chgData name="Jiska Ogier" userId="95d46e31dea94cdf" providerId="LiveId" clId="{F45A4F53-D29A-43BA-88F0-1118554BD566}" dt="2025-06-05T10:11:18.491" v="804"/>
          <ac:inkMkLst>
            <pc:docMk/>
            <pc:sldMk cId="3985086255" sldId="321"/>
            <ac:inkMk id="63" creationId="{8F377A2A-2AAF-E23E-1E5F-04A32736AD6A}"/>
          </ac:inkMkLst>
        </pc:inkChg>
        <pc:inkChg chg="add mod">
          <ac:chgData name="Jiska Ogier" userId="95d46e31dea94cdf" providerId="LiveId" clId="{F45A4F53-D29A-43BA-88F0-1118554BD566}" dt="2025-06-05T10:12:03.642" v="839" actId="1076"/>
          <ac:inkMkLst>
            <pc:docMk/>
            <pc:sldMk cId="3985086255" sldId="321"/>
            <ac:inkMk id="65" creationId="{C21DE60D-0A6E-5C5D-70D3-9727AD732B49}"/>
          </ac:inkMkLst>
        </pc:inkChg>
        <pc:inkChg chg="add del mod">
          <ac:chgData name="Jiska Ogier" userId="95d46e31dea94cdf" providerId="LiveId" clId="{F45A4F53-D29A-43BA-88F0-1118554BD566}" dt="2025-06-05T10:11:27.193" v="815" actId="9405"/>
          <ac:inkMkLst>
            <pc:docMk/>
            <pc:sldMk cId="3985086255" sldId="321"/>
            <ac:inkMk id="66" creationId="{D93CDEA1-FE30-FC77-279B-DE1E086B44F7}"/>
          </ac:inkMkLst>
        </pc:inkChg>
        <pc:inkChg chg="add del mod">
          <ac:chgData name="Jiska Ogier" userId="95d46e31dea94cdf" providerId="LiveId" clId="{F45A4F53-D29A-43BA-88F0-1118554BD566}" dt="2025-06-05T10:11:24.643" v="810"/>
          <ac:inkMkLst>
            <pc:docMk/>
            <pc:sldMk cId="3985086255" sldId="321"/>
            <ac:inkMk id="67" creationId="{35414DE7-2287-0B75-D9AB-1AEC33BCF5E0}"/>
          </ac:inkMkLst>
        </pc:inkChg>
        <pc:inkChg chg="add del mod">
          <ac:chgData name="Jiska Ogier" userId="95d46e31dea94cdf" providerId="LiveId" clId="{F45A4F53-D29A-43BA-88F0-1118554BD566}" dt="2025-06-05T10:11:27.031" v="814"/>
          <ac:inkMkLst>
            <pc:docMk/>
            <pc:sldMk cId="3985086255" sldId="321"/>
            <ac:inkMk id="69" creationId="{B5920D07-4441-BC97-0A80-1727F1B12FE4}"/>
          </ac:inkMkLst>
        </pc:inkChg>
        <pc:inkChg chg="add mod">
          <ac:chgData name="Jiska Ogier" userId="95d46e31dea94cdf" providerId="LiveId" clId="{F45A4F53-D29A-43BA-88F0-1118554BD566}" dt="2025-06-05T10:12:03.642" v="839" actId="1076"/>
          <ac:inkMkLst>
            <pc:docMk/>
            <pc:sldMk cId="3985086255" sldId="321"/>
            <ac:inkMk id="71" creationId="{6FD17FA6-07D7-82D2-1A59-1123889AC4EF}"/>
          </ac:inkMkLst>
        </pc:inkChg>
        <pc:inkChg chg="add mod">
          <ac:chgData name="Jiska Ogier" userId="95d46e31dea94cdf" providerId="LiveId" clId="{F45A4F53-D29A-43BA-88F0-1118554BD566}" dt="2025-06-05T10:12:03.642" v="839" actId="1076"/>
          <ac:inkMkLst>
            <pc:docMk/>
            <pc:sldMk cId="3985086255" sldId="321"/>
            <ac:inkMk id="72" creationId="{0934BA21-83BC-FD89-D601-702D01ACF67A}"/>
          </ac:inkMkLst>
        </pc:inkChg>
        <pc:inkChg chg="add del mod">
          <ac:chgData name="Jiska Ogier" userId="95d46e31dea94cdf" providerId="LiveId" clId="{F45A4F53-D29A-43BA-88F0-1118554BD566}" dt="2025-06-05T10:11:34.930" v="822"/>
          <ac:inkMkLst>
            <pc:docMk/>
            <pc:sldMk cId="3985086255" sldId="321"/>
            <ac:inkMk id="74" creationId="{78FDA2E6-96AD-461B-EAF8-BBC177053443}"/>
          </ac:inkMkLst>
        </pc:inkChg>
        <pc:inkChg chg="add mod">
          <ac:chgData name="Jiska Ogier" userId="95d46e31dea94cdf" providerId="LiveId" clId="{F45A4F53-D29A-43BA-88F0-1118554BD566}" dt="2025-06-05T10:12:03.642" v="839" actId="1076"/>
          <ac:inkMkLst>
            <pc:docMk/>
            <pc:sldMk cId="3985086255" sldId="321"/>
            <ac:inkMk id="76" creationId="{AB947C00-C187-E405-F123-227EB0661CDF}"/>
          </ac:inkMkLst>
        </pc:inkChg>
        <pc:inkChg chg="add mod">
          <ac:chgData name="Jiska Ogier" userId="95d46e31dea94cdf" providerId="LiveId" clId="{F45A4F53-D29A-43BA-88F0-1118554BD566}" dt="2025-06-05T10:12:03.642" v="839" actId="1076"/>
          <ac:inkMkLst>
            <pc:docMk/>
            <pc:sldMk cId="3985086255" sldId="321"/>
            <ac:inkMk id="77" creationId="{4EE41572-2221-E2E2-8D8D-2A3A30B51748}"/>
          </ac:inkMkLst>
        </pc:inkChg>
        <pc:inkChg chg="add del">
          <ac:chgData name="Jiska Ogier" userId="95d46e31dea94cdf" providerId="LiveId" clId="{F45A4F53-D29A-43BA-88F0-1118554BD566}" dt="2025-06-05T10:11:40.881" v="827" actId="9405"/>
          <ac:inkMkLst>
            <pc:docMk/>
            <pc:sldMk cId="3985086255" sldId="321"/>
            <ac:inkMk id="79" creationId="{939939ED-B904-850C-66A0-4B26536484DC}"/>
          </ac:inkMkLst>
        </pc:inkChg>
        <pc:inkChg chg="add mod">
          <ac:chgData name="Jiska Ogier" userId="95d46e31dea94cdf" providerId="LiveId" clId="{F45A4F53-D29A-43BA-88F0-1118554BD566}" dt="2025-06-05T10:12:03.642" v="839" actId="1076"/>
          <ac:inkMkLst>
            <pc:docMk/>
            <pc:sldMk cId="3985086255" sldId="321"/>
            <ac:inkMk id="80" creationId="{19A201EE-9A4C-1FF2-3ABC-F0F23102CFAE}"/>
          </ac:inkMkLst>
        </pc:inkChg>
        <pc:inkChg chg="add mod">
          <ac:chgData name="Jiska Ogier" userId="95d46e31dea94cdf" providerId="LiveId" clId="{F45A4F53-D29A-43BA-88F0-1118554BD566}" dt="2025-06-05T10:12:03.642" v="839" actId="1076"/>
          <ac:inkMkLst>
            <pc:docMk/>
            <pc:sldMk cId="3985086255" sldId="321"/>
            <ac:inkMk id="81" creationId="{B108A7B2-6721-9E05-B0F6-C3E08F458E8C}"/>
          </ac:inkMkLst>
        </pc:inkChg>
        <pc:inkChg chg="add mod">
          <ac:chgData name="Jiska Ogier" userId="95d46e31dea94cdf" providerId="LiveId" clId="{F45A4F53-D29A-43BA-88F0-1118554BD566}" dt="2025-06-05T10:12:03.642" v="839" actId="1076"/>
          <ac:inkMkLst>
            <pc:docMk/>
            <pc:sldMk cId="3985086255" sldId="321"/>
            <ac:inkMk id="82" creationId="{EA6443C3-46FB-DC6E-4BAD-FEF0F553FF0B}"/>
          </ac:inkMkLst>
        </pc:inkChg>
        <pc:inkChg chg="add mod">
          <ac:chgData name="Jiska Ogier" userId="95d46e31dea94cdf" providerId="LiveId" clId="{F45A4F53-D29A-43BA-88F0-1118554BD566}" dt="2025-06-05T10:12:03.642" v="839" actId="1076"/>
          <ac:inkMkLst>
            <pc:docMk/>
            <pc:sldMk cId="3985086255" sldId="321"/>
            <ac:inkMk id="83" creationId="{C7BB35C0-14A9-802F-276B-2C1E287356DF}"/>
          </ac:inkMkLst>
        </pc:inkChg>
        <pc:inkChg chg="add del mod">
          <ac:chgData name="Jiska Ogier" userId="95d46e31dea94cdf" providerId="LiveId" clId="{F45A4F53-D29A-43BA-88F0-1118554BD566}" dt="2025-06-05T10:11:49.781" v="835"/>
          <ac:inkMkLst>
            <pc:docMk/>
            <pc:sldMk cId="3985086255" sldId="321"/>
            <ac:inkMk id="84" creationId="{F4207193-1EC4-F71A-A246-3F25BCE062B4}"/>
          </ac:inkMkLst>
        </pc:inkChg>
        <pc:inkChg chg="add mod">
          <ac:chgData name="Jiska Ogier" userId="95d46e31dea94cdf" providerId="LiveId" clId="{F45A4F53-D29A-43BA-88F0-1118554BD566}" dt="2025-06-05T10:12:03.642" v="839" actId="1076"/>
          <ac:inkMkLst>
            <pc:docMk/>
            <pc:sldMk cId="3985086255" sldId="321"/>
            <ac:inkMk id="86" creationId="{64335700-9493-17C2-694D-16B519BE0B9F}"/>
          </ac:inkMkLst>
        </pc:inkChg>
        <pc:inkChg chg="add">
          <ac:chgData name="Jiska Ogier" userId="95d46e31dea94cdf" providerId="LiveId" clId="{F45A4F53-D29A-43BA-88F0-1118554BD566}" dt="2025-06-05T10:11:52.092" v="837" actId="9405"/>
          <ac:inkMkLst>
            <pc:docMk/>
            <pc:sldMk cId="3985086255" sldId="321"/>
            <ac:inkMk id="87" creationId="{E8FCC1CB-0049-77E8-0E60-7CAEE6AA2C07}"/>
          </ac:inkMkLst>
        </pc:inkChg>
      </pc:sldChg>
      <pc:sldChg chg="addSp delSp modSp new del mod setBg modClrScheme chgLayout">
        <pc:chgData name="Jiska Ogier" userId="95d46e31dea94cdf" providerId="LiveId" clId="{F45A4F53-D29A-43BA-88F0-1118554BD566}" dt="2025-06-05T11:29:55.674" v="992" actId="2696"/>
        <pc:sldMkLst>
          <pc:docMk/>
          <pc:sldMk cId="464426174" sldId="322"/>
        </pc:sldMkLst>
        <pc:spChg chg="del mod ord">
          <ac:chgData name="Jiska Ogier" userId="95d46e31dea94cdf" providerId="LiveId" clId="{F45A4F53-D29A-43BA-88F0-1118554BD566}" dt="2025-06-05T10:13:13.414" v="843" actId="700"/>
          <ac:spMkLst>
            <pc:docMk/>
            <pc:sldMk cId="464426174" sldId="322"/>
            <ac:spMk id="2" creationId="{5737FE3B-963C-F4FC-6F3D-9DF2DEAF2250}"/>
          </ac:spMkLst>
        </pc:spChg>
        <pc:spChg chg="del mod ord">
          <ac:chgData name="Jiska Ogier" userId="95d46e31dea94cdf" providerId="LiveId" clId="{F45A4F53-D29A-43BA-88F0-1118554BD566}" dt="2025-06-05T10:13:13.414" v="843" actId="700"/>
          <ac:spMkLst>
            <pc:docMk/>
            <pc:sldMk cId="464426174" sldId="322"/>
            <ac:spMk id="3" creationId="{C4F61DA6-E874-2279-9DE0-C482960B641F}"/>
          </ac:spMkLst>
        </pc:spChg>
        <pc:spChg chg="del">
          <ac:chgData name="Jiska Ogier" userId="95d46e31dea94cdf" providerId="LiveId" clId="{F45A4F53-D29A-43BA-88F0-1118554BD566}" dt="2025-06-05T10:13:13.414" v="843" actId="700"/>
          <ac:spMkLst>
            <pc:docMk/>
            <pc:sldMk cId="464426174" sldId="322"/>
            <ac:spMk id="4" creationId="{8B29A238-415B-64ED-8A19-B1E63E7D1E82}"/>
          </ac:spMkLst>
        </pc:spChg>
        <pc:spChg chg="add mod ord">
          <ac:chgData name="Jiska Ogier" userId="95d46e31dea94cdf" providerId="LiveId" clId="{F45A4F53-D29A-43BA-88F0-1118554BD566}" dt="2025-06-05T10:13:36.681" v="855" actId="20577"/>
          <ac:spMkLst>
            <pc:docMk/>
            <pc:sldMk cId="464426174" sldId="322"/>
            <ac:spMk id="5" creationId="{A447635C-3FC4-2749-453A-D41F87DE33C5}"/>
          </ac:spMkLst>
        </pc:spChg>
        <pc:spChg chg="add mod ord">
          <ac:chgData name="Jiska Ogier" userId="95d46e31dea94cdf" providerId="LiveId" clId="{F45A4F53-D29A-43BA-88F0-1118554BD566}" dt="2025-06-05T10:13:18.921" v="844" actId="26606"/>
          <ac:spMkLst>
            <pc:docMk/>
            <pc:sldMk cId="464426174" sldId="322"/>
            <ac:spMk id="6" creationId="{06B278E7-FDAC-F7F6-5934-54D8249AAFA5}"/>
          </ac:spMkLst>
        </pc:spChg>
        <pc:spChg chg="add">
          <ac:chgData name="Jiska Ogier" userId="95d46e31dea94cdf" providerId="LiveId" clId="{F45A4F53-D29A-43BA-88F0-1118554BD566}" dt="2025-06-05T10:13:18.921" v="844" actId="26606"/>
          <ac:spMkLst>
            <pc:docMk/>
            <pc:sldMk cId="464426174" sldId="322"/>
            <ac:spMk id="11" creationId="{C52ED567-06B3-4107-9773-BBB6BD78673C}"/>
          </ac:spMkLst>
        </pc:spChg>
        <pc:spChg chg="add">
          <ac:chgData name="Jiska Ogier" userId="95d46e31dea94cdf" providerId="LiveId" clId="{F45A4F53-D29A-43BA-88F0-1118554BD566}" dt="2025-06-05T10:13:18.921" v="844" actId="26606"/>
          <ac:spMkLst>
            <pc:docMk/>
            <pc:sldMk cId="464426174" sldId="322"/>
            <ac:spMk id="13" creationId="{AF551D8B-3775-4477-88B7-7B7C350D34E4}"/>
          </ac:spMkLst>
        </pc:spChg>
        <pc:spChg chg="add">
          <ac:chgData name="Jiska Ogier" userId="95d46e31dea94cdf" providerId="LiveId" clId="{F45A4F53-D29A-43BA-88F0-1118554BD566}" dt="2025-06-05T10:13:18.921" v="844" actId="26606"/>
          <ac:spMkLst>
            <pc:docMk/>
            <pc:sldMk cId="464426174" sldId="322"/>
            <ac:spMk id="19" creationId="{BB934D2B-85E2-4375-94EE-B66C16BF7999}"/>
          </ac:spMkLst>
        </pc:spChg>
        <pc:spChg chg="add">
          <ac:chgData name="Jiska Ogier" userId="95d46e31dea94cdf" providerId="LiveId" clId="{F45A4F53-D29A-43BA-88F0-1118554BD566}" dt="2025-06-05T10:13:18.921" v="844" actId="26606"/>
          <ac:spMkLst>
            <pc:docMk/>
            <pc:sldMk cId="464426174" sldId="322"/>
            <ac:spMk id="23" creationId="{2C153736-D102-4F57-9DE7-615AFC02B0AC}"/>
          </ac:spMkLst>
        </pc:spChg>
        <pc:spChg chg="add">
          <ac:chgData name="Jiska Ogier" userId="95d46e31dea94cdf" providerId="LiveId" clId="{F45A4F53-D29A-43BA-88F0-1118554BD566}" dt="2025-06-05T10:13:18.921" v="844" actId="26606"/>
          <ac:spMkLst>
            <pc:docMk/>
            <pc:sldMk cId="464426174" sldId="322"/>
            <ac:spMk id="25" creationId="{BA407A52-66F4-4CDE-A726-FF79F3EC342D}"/>
          </ac:spMkLst>
        </pc:spChg>
        <pc:spChg chg="add">
          <ac:chgData name="Jiska Ogier" userId="95d46e31dea94cdf" providerId="LiveId" clId="{F45A4F53-D29A-43BA-88F0-1118554BD566}" dt="2025-06-05T10:13:18.921" v="844" actId="26606"/>
          <ac:spMkLst>
            <pc:docMk/>
            <pc:sldMk cId="464426174" sldId="322"/>
            <ac:spMk id="27" creationId="{D28FFB34-4FC3-46F5-B900-D3B774FD0BE6}"/>
          </ac:spMkLst>
        </pc:spChg>
        <pc:spChg chg="add">
          <ac:chgData name="Jiska Ogier" userId="95d46e31dea94cdf" providerId="LiveId" clId="{F45A4F53-D29A-43BA-88F0-1118554BD566}" dt="2025-06-05T10:13:18.921" v="844" actId="26606"/>
          <ac:spMkLst>
            <pc:docMk/>
            <pc:sldMk cId="464426174" sldId="322"/>
            <ac:spMk id="29" creationId="{205F7B13-ACB5-46BE-8070-0431266B183B}"/>
          </ac:spMkLst>
        </pc:spChg>
        <pc:spChg chg="add">
          <ac:chgData name="Jiska Ogier" userId="95d46e31dea94cdf" providerId="LiveId" clId="{F45A4F53-D29A-43BA-88F0-1118554BD566}" dt="2025-06-05T10:13:18.921" v="844" actId="26606"/>
          <ac:spMkLst>
            <pc:docMk/>
            <pc:sldMk cId="464426174" sldId="322"/>
            <ac:spMk id="31" creationId="{D52A0D23-45DD-4DF4-ADE6-A81F409BB9FB}"/>
          </ac:spMkLst>
        </pc:spChg>
      </pc:sldChg>
      <pc:sldChg chg="addSp delSp modSp new del mod modClrScheme chgLayout">
        <pc:chgData name="Jiska Ogier" userId="95d46e31dea94cdf" providerId="LiveId" clId="{F45A4F53-D29A-43BA-88F0-1118554BD566}" dt="2025-06-05T10:05:31.623" v="546" actId="47"/>
        <pc:sldMkLst>
          <pc:docMk/>
          <pc:sldMk cId="2814838273" sldId="322"/>
        </pc:sldMkLst>
        <pc:spChg chg="del mod ord">
          <ac:chgData name="Jiska Ogier" userId="95d46e31dea94cdf" providerId="LiveId" clId="{F45A4F53-D29A-43BA-88F0-1118554BD566}" dt="2025-06-05T10:05:14.349" v="544" actId="700"/>
          <ac:spMkLst>
            <pc:docMk/>
            <pc:sldMk cId="2814838273" sldId="322"/>
            <ac:spMk id="2" creationId="{78510CFC-11B2-0395-2ABE-855A62C56B9D}"/>
          </ac:spMkLst>
        </pc:spChg>
        <pc:spChg chg="del mod ord">
          <ac:chgData name="Jiska Ogier" userId="95d46e31dea94cdf" providerId="LiveId" clId="{F45A4F53-D29A-43BA-88F0-1118554BD566}" dt="2025-06-05T10:05:14.349" v="544" actId="700"/>
          <ac:spMkLst>
            <pc:docMk/>
            <pc:sldMk cId="2814838273" sldId="322"/>
            <ac:spMk id="3" creationId="{71571481-CF82-D09B-C555-82C350D2489D}"/>
          </ac:spMkLst>
        </pc:spChg>
        <pc:spChg chg="del">
          <ac:chgData name="Jiska Ogier" userId="95d46e31dea94cdf" providerId="LiveId" clId="{F45A4F53-D29A-43BA-88F0-1118554BD566}" dt="2025-06-05T10:05:14.349" v="544" actId="700"/>
          <ac:spMkLst>
            <pc:docMk/>
            <pc:sldMk cId="2814838273" sldId="322"/>
            <ac:spMk id="4" creationId="{8380B48B-3F35-8E04-4D6E-8D65C5F0F0DD}"/>
          </ac:spMkLst>
        </pc:spChg>
        <pc:spChg chg="add del mod ord">
          <ac:chgData name="Jiska Ogier" userId="95d46e31dea94cdf" providerId="LiveId" clId="{F45A4F53-D29A-43BA-88F0-1118554BD566}" dt="2025-06-05T10:05:25.774" v="545" actId="700"/>
          <ac:spMkLst>
            <pc:docMk/>
            <pc:sldMk cId="2814838273" sldId="322"/>
            <ac:spMk id="5" creationId="{0C5198B8-624E-E240-B1DC-543FD9B1EA0C}"/>
          </ac:spMkLst>
        </pc:spChg>
        <pc:spChg chg="add del mod ord">
          <ac:chgData name="Jiska Ogier" userId="95d46e31dea94cdf" providerId="LiveId" clId="{F45A4F53-D29A-43BA-88F0-1118554BD566}" dt="2025-06-05T10:05:25.774" v="545" actId="700"/>
          <ac:spMkLst>
            <pc:docMk/>
            <pc:sldMk cId="2814838273" sldId="322"/>
            <ac:spMk id="6" creationId="{BAC0AB75-2473-6D35-C17F-C2E71B451BC8}"/>
          </ac:spMkLst>
        </pc:spChg>
        <pc:spChg chg="add mod ord">
          <ac:chgData name="Jiska Ogier" userId="95d46e31dea94cdf" providerId="LiveId" clId="{F45A4F53-D29A-43BA-88F0-1118554BD566}" dt="2025-06-05T10:05:25.774" v="545" actId="700"/>
          <ac:spMkLst>
            <pc:docMk/>
            <pc:sldMk cId="2814838273" sldId="322"/>
            <ac:spMk id="7" creationId="{F801168B-BBD6-EC1E-3A25-24554CFF55FC}"/>
          </ac:spMkLst>
        </pc:spChg>
        <pc:spChg chg="add mod ord">
          <ac:chgData name="Jiska Ogier" userId="95d46e31dea94cdf" providerId="LiveId" clId="{F45A4F53-D29A-43BA-88F0-1118554BD566}" dt="2025-06-05T10:05:25.774" v="545" actId="700"/>
          <ac:spMkLst>
            <pc:docMk/>
            <pc:sldMk cId="2814838273" sldId="322"/>
            <ac:spMk id="8" creationId="{089702CC-57A7-01E1-26A9-1EFE04D8AF80}"/>
          </ac:spMkLst>
        </pc:spChg>
        <pc:spChg chg="add mod ord">
          <ac:chgData name="Jiska Ogier" userId="95d46e31dea94cdf" providerId="LiveId" clId="{F45A4F53-D29A-43BA-88F0-1118554BD566}" dt="2025-06-05T10:05:25.774" v="545" actId="700"/>
          <ac:spMkLst>
            <pc:docMk/>
            <pc:sldMk cId="2814838273" sldId="322"/>
            <ac:spMk id="9" creationId="{E890A10B-F50F-BE42-F650-59010865F69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1220FB9C-799E-1A42-95EE-782E69E15D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70AA933-46D9-0646-8959-DCB492E8B8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E5116-8BE2-E246-A5BF-914D6B88FF3A}" type="datetimeFigureOut">
              <a:rPr lang="nl-NL" smtClean="0"/>
              <a:t>5-6-2025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96DF543-7E7E-4347-A8CF-30D9A041F2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0B819BB-3766-E440-9B12-569B9DC966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2C6E3-0A85-9547-8793-9B6242E6015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6144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0:44.09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1 531 2736 0 0,'0'0'6047'0'0,"3"3"-5602"0"0,-2-2-332 0 0,0 0-31 0 0,1 0 0 0 0,0 1 0 0 0,-1-1 0 0 0,1 1-1 0 0,-1-1 1 0 0,1 1 0 0 0,-1-1 0 0 0,0 1 0 0 0,1 0 0 0 0,-1 0 0 0 0,0 0 0 0 0,1 2 816 0 0,-2-4-880 0 0,0 0-1 0 0,0 0 1 0 0,1 0 0 0 0,-1 0-1 0 0,0 0 1 0 0,0 0-1 0 0,1 0 1 0 0,-1 0-1 0 0,0 0 1 0 0,1 0 0 0 0,-1 0-1 0 0,0 0 1 0 0,0 0-1 0 0,1 0 1 0 0,-1 0-1 0 0,0 0 1 0 0,0 0-1 0 0,1 0 1 0 0,-1 0 0 0 0,0 0-1 0 0,0-1 1 0 0,1 1-1 0 0,-1 0 1 0 0,0 0-1 0 0,0 0 1 0 0,0 0 0 0 0,1-1-1 0 0,-1 1 1 0 0,0 0-1 0 0,0 0 1 0 0,0 0-1 0 0,0-1 1 0 0,0 1 0 0 0,1 0-1 0 0,-1 0 1 0 0,0-1-1 0 0,0 1 1 0 0,0 0-1 0 0,0 0 1 0 0,0-1-1 0 0,0 1 1 0 0,0 0 0 0 0,0-1-1 0 0,0 1 1 0 0,0 0-1 0 0,0 0 1 0 0,0-1-1 0 0,0 1 1 0 0,0 0 0 0 0,0 0-1 0 0,0-1 1 0 0,0 1-1 0 0,0 0 1 0 0,-1-1-1 0 0,3-22 276 0 0,-1 20-206 0 0,9-96 55 0 0,-6-193 0 0 0,-5 160-161 0 0,19 206 685 0 0,-16-66-657 0 0,0-1 0 0 0,1 0 0 0 0,0 0 1 0 0,0 0-1 0 0,0 0 0 0 0,1 0 0 0 0,0-1 0 0 0,1 1 0 0 0,-1-1 0 0 0,1 0 0 0 0,1-1 0 0 0,-1 1 0 0 0,1-1 0 0 0,0 0 0 0 0,0 0 0 0 0,0-1 0 0 0,0 0 0 0 0,1 0 1 0 0,0 0-1 0 0,0-1 0 0 0,0 0 0 0 0,0-1 0 0 0,0 1 0 0 0,1-1 0 0 0,-1-1 0 0 0,1 1 0 0 0,0-1 0 0 0,-1 0 0 0 0,13-1 0 0 0,72-4 345 0 0,134-24-1 0 0,48-3 640 0 0,43 23-303 0 0,76-3-533 0 0,290 1-284 0 0,-634 10 31 0 0,68-8 1 0 0,24-1-158 0 0,-23 7 601 0 0,-130 25 75 0 0,7-16-432 0 0,0 0 0 0 0,0 1 1 0 0,1-1-1 0 0,0 1 1 0 0,0 0-1 0 0,1 0 1 0 0,0 0-1 0 0,0 1 1 0 0,1-1-1 0 0,0 1 1 0 0,0 0-1 0 0,1-1 1 0 0,0 1-1 0 0,1 0 0 0 0,0 0 1 0 0,0 0-1 0 0,1-1 1 0 0,0 1-1 0 0,3 10 1 0 0,4 18-11 0 0,14 39-1 0 0,5 25-541 0 0,-20-31-2800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2:09.19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61 1827 4576 0 0,'0'0'561'0'0,"-2"-18"-354"0"0,-10-336 1672 0 0,11 268-1485 0 0,4 1-1 0 0,3-1 1 0 0,4 1 0 0 0,4 1 0 0 0,4 0 0 0 0,3 1 0 0 0,4 1 0 0 0,63-140 0 0 0,-59 156-192 0 0,3 1-1 0 0,3 2 1 0 0,53-73 0 0 0,-74 117-150 0 0,1 0-1 0 0,1 0 0 0 0,0 2 1 0 0,2 0-1 0 0,0 1 0 0 0,0 0 1 0 0,2 2-1 0 0,0 0 1 0 0,1 1-1 0 0,0 1 0 0 0,0 1 1 0 0,1 1-1 0 0,35-10 0 0 0,-48 17-43 0 0,-1 1 0 0 0,1 0 0 0 0,0 1 0 0 0,0 0-1 0 0,-1 0 1 0 0,1 1 0 0 0,0 0 0 0 0,0 1 0 0 0,0 0-1 0 0,-1 0 1 0 0,1 1 0 0 0,-1 0 0 0 0,1 0 0 0 0,14 7-1 0 0,-13-3-9 0 0,-1 0 0 0 0,-1 0 0 0 0,1 1 0 0 0,-1 0 0 0 0,0 0 0 0 0,-1 1-1 0 0,0 0 1 0 0,0 0 0 0 0,0 1 0 0 0,-1 0 0 0 0,8 16 0 0 0,4 11-12 0 0,-2 0-1 0 0,-1 0 1 0 0,-2 2 0 0 0,12 55 0 0 0,-11-16 53 0 0,8 100 1 0 0,-7 119 170 0 0,7 72 289 0 0,-12-266-339 0 0,-6 205 0 0 0,-6-286-157 0 0,-1 0 1 0 0,-9 35-1 0 0,11-50-15 0 0,0-1 0 0 0,-1 1 0 0 0,0-1-1 0 0,-1 0 1 0 0,1 0 0 0 0,-1 0 0 0 0,0 0 0 0 0,0 0 0 0 0,0-1-1 0 0,-1 1 1 0 0,1-1 0 0 0,-1 0 0 0 0,0 0 0 0 0,-1 0 0 0 0,-5 3 0 0 0,8-6-14 0 0,-1 0 1 0 0,1-1 0 0 0,-1 1 0 0 0,1-1 0 0 0,-1 1-1 0 0,0-1 1 0 0,1 0 0 0 0,-1 0 0 0 0,1 0 0 0 0,-1-1 0 0 0,1 1-1 0 0,-1 0 1 0 0,1-1 0 0 0,-1 0 0 0 0,1 0 0 0 0,-1 0 0 0 0,1 0-1 0 0,0 0 1 0 0,-1 0 0 0 0,1 0 0 0 0,0-1 0 0 0,0 1 0 0 0,-4-4-1 0 0,-51-48 22 0 0,44 39-6 0 0,-17-14 101 0 0,-1 1 0 0 0,-1 2 0 0 0,-1 0 0 0 0,-2 3-1 0 0,-37-19 1 0 0,47 29-23 0 0,1 1 0 0 0,-2 1 0 0 0,1 1-1 0 0,-1 1 1 0 0,-1 2 0 0 0,1 0 0 0 0,-1 2 0 0 0,-44-1-1 0 0,53 5-66 0 0,0 2 0 0 0,0 0 0 0 0,0 1 0 0 0,0 1 0 0 0,1 0 0 0 0,0 1 0 0 0,-21 10 0 0 0,5 0-71 0 0,2 2 0 0 0,-51 34 0 0 0,73-45-71 0 0,1 0 1 0 0,-1-1 0 0 0,0 0 0 0 0,0 0 0 0 0,0-1-1 0 0,-1 0 1 0 0,1-1 0 0 0,-1 0 0 0 0,-18 3-1 0 0,72-39-3929 0 0,-26 21 1618 0 0,10-2-1532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2:10.42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588 246 3588 0 0,'0'0'1616'0'0,"-12"-18"-511"0"0,-41-56-304 0 0,49 69-715 0 0,0 0-1 0 0,-1 0 1 0 0,1 0 0 0 0,-1 1-1 0 0,0 0 1 0 0,0 0 0 0 0,-1 1-1 0 0,1-1 1 0 0,-1 1 0 0 0,0 0-1 0 0,0 1 1 0 0,1-1 0 0 0,-2 1-1 0 0,-7-2 1 0 0,-1 2 133 0 0,0 0 0 0 0,0 1 1 0 0,-31 1-1 0 0,21 0-128 0 0,12 1-35 0 0,1 0 1 0 0,-1 1-1 0 0,0 0 1 0 0,1 1-1 0 0,-1 0 1 0 0,1 1-1 0 0,0 0 0 0 0,0 1 1 0 0,0 1-1 0 0,1 0 1 0 0,0 0-1 0 0,0 1 1 0 0,1 0-1 0 0,-1 1 1 0 0,2 0-1 0 0,-1 1 1 0 0,1 0-1 0 0,0 1 0 0 0,-8 11 1 0 0,6-6-41 0 0,1 0 0 0 0,1 0 0 0 0,0 1 0 0 0,1 0 0 0 0,0 1-1 0 0,2 0 1 0 0,0 0 0 0 0,0 0 0 0 0,2 1 0 0 0,0 0 0 0 0,1 0 0 0 0,0 32 0 0 0,4-37-40 0 0,0 0 0 0 0,1-1 0 0 0,1 1 0 0 0,0 0 0 0 0,1-1 0 0 0,0 0 0 0 0,1 0 1 0 0,0 0-1 0 0,1 0 0 0 0,1-1 0 0 0,-1 0 0 0 0,2 0 0 0 0,-1-1 0 0 0,2 0 0 0 0,14 14 0 0 0,-17-17 12 0 0,1 0-1 0 0,0-1 0 0 0,1 0 1 0 0,0 0-1 0 0,0-1 1 0 0,0 0-1 0 0,0-1 1 0 0,1 1-1 0 0,0-1 0 0 0,0-1 1 0 0,0 0-1 0 0,0 0 1 0 0,0-1-1 0 0,1 0 1 0 0,-1-1-1 0 0,1 1 0 0 0,-1-2 1 0 0,1 0-1 0 0,-1 0 1 0 0,1 0-1 0 0,18-5 1 0 0,-21 3 9 0 0,0 0 1 0 0,0-1 0 0 0,-1 0-1 0 0,1 0 1 0 0,-1-1 0 0 0,1 0 0 0 0,-1 0-1 0 0,0-1 1 0 0,0 1 0 0 0,-1-1-1 0 0,0 0 1 0 0,10-12 0 0 0,-8 7 7 0 0,0-1 1 0 0,0 0-1 0 0,-1 0 0 0 0,-1-1 1 0 0,0 0-1 0 0,0 0 1 0 0,2-13-1 0 0,-1 3 28 0 0,-2-1 0 0 0,0 0-1 0 0,-2 1 1 0 0,-1-1 0 0 0,0 0 0 0 0,-2 0 0 0 0,0 0-1 0 0,-6-23 1 0 0,0 11 8 0 0,-3 1-1 0 0,0 1 1 0 0,-16-34 0 0 0,19 51-62 0 0,-1 0 0 0 0,-1 1 0 0 0,0-1 0 0 0,-1 2 1 0 0,0-1-1 0 0,-1 2 0 0 0,-24-24 0 0 0,32 34-143 0 0,0 1 0 0 0,0-1 0 0 0,0 1-1 0 0,0 0 1 0 0,0 0 0 0 0,-1 0 0 0 0,1 0-1 0 0,-1 0 1 0 0,0 1 0 0 0,0 0 0 0 0,1-1-1 0 0,-1 1 1 0 0,0 1 0 0 0,0-1 0 0 0,0 1-1 0 0,0-1 1 0 0,0 1 0 0 0,0 0 0 0 0,-6 1-1 0 0,-17 5-3754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2:11.99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 1807 64 0 0,'0'0'5524'0'0,"-2"-23"-4956"0"0,-2-180 178 0 0,5 194-681 0 0,41-541 3361 0 0,-28 454-3004 0 0,3 1 1 0 0,5 0-1 0 0,56-153 1 0 0,-60 203-228 0 0,72-165 464 0 0,-74 177-616 0 0,2 0 1 0 0,2 1-1 0 0,1 2 1 0 0,26-31-1 0 0,-45 57-38 0 0,2 1 0 0 0,-1-1-1 0 0,0 1 1 0 0,1 0 0 0 0,-1-1 0 0 0,1 2 0 0 0,0-1 0 0 0,0 0-1 0 0,0 1 1 0 0,1 0 0 0 0,-1 0 0 0 0,1 0 0 0 0,-1 0 0 0 0,1 1-1 0 0,-1-1 1 0 0,10 0 0 0 0,-10 2-13 0 0,0 1 0 0 0,0-1 0 0 0,1 1 0 0 0,-1 0 0 0 0,0 0 0 0 0,0 1-1 0 0,0-1 1 0 0,0 1 0 0 0,-1 0 0 0 0,1 0 0 0 0,0 0 0 0 0,-1 0 0 0 0,1 1 0 0 0,-1-1 0 0 0,0 1 0 0 0,0 0 0 0 0,0 0 0 0 0,4 5 0 0 0,13 17-12 0 0,0 0 1 0 0,-2 2 0 0 0,-1 0 0 0 0,-1 1 0 0 0,-1 0 0 0 0,-1 1 0 0 0,-2 1 0 0 0,11 39 0 0 0,-8-9-23 0 0,-3 0 1 0 0,-2 1 0 0 0,3 82-1 0 0,1-9 138 0 0,55 234 1 0 0,-28-177-36 0 0,-15-78-720 0 0,62 162 1 0 0,-83-258 425 0 0,-8-15-37 0 0,-15-25-184 0 0,-2-2 426 0 0,10 13 95 0 0,-2 1 0 0 0,0 1-1 0 0,0 0 1 0 0,-1 1 0 0 0,0 0 0 0 0,0 1-1 0 0,-1 0 1 0 0,0 1 0 0 0,-1 1 0 0 0,1 0-1 0 0,-1 1 1 0 0,0 1 0 0 0,0 0 0 0 0,-1 1 0 0 0,1 1-1 0 0,-1 0 1 0 0,0 1 0 0 0,0 1 0 0 0,1 0-1 0 0,-1 1 1 0 0,0 1 0 0 0,1 0 0 0 0,-1 1-1 0 0,1 1 1 0 0,0 0 0 0 0,-27 13 0 0 0,-3 2-84 0 0,20-6 37 0 0,-1-2 0 0 0,0-1 0 0 0,0 0 0 0 0,-1-2 0 0 0,0-2 0 0 0,-1 0 0 0 0,-53 3 0 0 0,50-9-81 0 0,0-2 0 0 0,-55-10 0 0 0,87 12-116 0 0,22 5-1820 0 0,1-1-1 0 0,35 1 1 0 0,-27-5-2486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2:12.87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326 44 5701 0 0,'0'0'2198'0'0,"-23"-4"-1568"0"0,-70-10-305 0 0,88 13-322 0 0,0 1 0 0 0,0 0 0 0 0,0 0 0 0 0,0 1-1 0 0,0-1 1 0 0,0 1 0 0 0,0 0 0 0 0,1 1 0 0 0,-1-1 0 0 0,0 1 0 0 0,1 0 0 0 0,-1 0-1 0 0,1 0 1 0 0,0 0 0 0 0,0 1 0 0 0,-6 4 0 0 0,2 0-6 0 0,0 1 0 0 0,1 0 0 0 0,-1 1 1 0 0,-10 16-1 0 0,14-18 7 0 0,-6 9-6 0 0,0 1-1 0 0,1 1 1 0 0,1-1-1 0 0,1 1 1 0 0,1 1-1 0 0,0-1 1 0 0,1 1-1 0 0,1 0 1 0 0,1 0-1 0 0,1 0 1 0 0,1 1-1 0 0,0-1 1 0 0,1 1-1 0 0,4 21 0 0 0,-3-34-13 0 0,1-1-1 0 0,-1 1 0 0 0,2-1 0 0 0,-1 0 0 0 0,1 0 0 0 0,0 0 0 0 0,0 0 0 0 0,0 0 0 0 0,1-1 0 0 0,0 1 0 0 0,0-1 0 0 0,0 0 0 0 0,1 0 0 0 0,0-1 0 0 0,0 1 0 0 0,0-1 0 0 0,0 0 0 0 0,1 0 0 0 0,0-1 0 0 0,-1 0 0 0 0,1 0 0 0 0,0 0 0 0 0,1-1 0 0 0,-1 1 1 0 0,9 0-1 0 0,-7 0 0 0 0,1-1 0 0 0,-1-1 0 0 0,1 0 0 0 0,0 0 0 0 0,-1-1 1 0 0,1 0-1 0 0,0 0 0 0 0,-1-1 0 0 0,1 0 0 0 0,0 0 1 0 0,-1-1-1 0 0,0 0 0 0 0,1-1 0 0 0,-1 0 0 0 0,0 0 0 0 0,0-1 1 0 0,0 0-1 0 0,-1 0 0 0 0,8-6 0 0 0,-6 1 119 0 0,0 0 0 0 0,0 0 0 0 0,-1-1 0 0 0,0 0 0 0 0,0 0 0 0 0,-1-1 0 0 0,-1 0-1 0 0,0-1 1 0 0,-1 1 0 0 0,0-1 0 0 0,0 0 0 0 0,-1 0 0 0 0,-1-1 0 0 0,0 1 0 0 0,-1-1 0 0 0,0 1 0 0 0,-1-1 0 0 0,0 0 0 0 0,-2-18 0 0 0,0 17 13 0 0,0 0 0 0 0,-1 1 0 0 0,-1-1 0 0 0,0 1 0 0 0,0 0 0 0 0,-2 0 0 0 0,1 0 0 0 0,-2 0 0 0 0,0 1 0 0 0,0 0 0 0 0,-1 0 1 0 0,0 0-1 0 0,-1 1 0 0 0,-1 0 0 0 0,0 1 0 0 0,0 0 0 0 0,-1 0 0 0 0,-14-10 0 0 0,21 18-116 0 0,0-1-1 0 0,-1 1 0 0 0,1 0 1 0 0,-1 0-1 0 0,0 0 1 0 0,0 0-1 0 0,0 1 1 0 0,0 0-1 0 0,0 0 0 0 0,0 0 1 0 0,0 0-1 0 0,0 0 1 0 0,0 1-1 0 0,0 0 0 0 0,0 0 1 0 0,0 0-1 0 0,-1 0 1 0 0,-7 2-1 0 0,7 0-319 0 0,1 0 1 0 0,-1 0-1 0 0,0 0 0 0 0,0 1 0 0 0,1 0 0 0 0,0 0 1 0 0,-1 0-1 0 0,1 0 0 0 0,0 1 0 0 0,1-1 1 0 0,-1 1-1 0 0,0 0 0 0 0,1 0 0 0 0,0 1 0 0 0,-3 4 1 0 0,-16 25-5037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2:19.17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1231 1 1420 0 0,'0'0'7575'0'0,"-4"12"-7019"0"0,-8 14-195 0 0,-1 0 0 0 0,-1-1 0 0 0,-2-1 0 0 0,0 0-1 0 0,-23 26 1 0 0,-151 156 658 0 0,-104 128-429 0 0,253-280-566 0 0,-72 91-16 0 0,-107 186 0 0 0,13-3-16 0 0,203-319-49 0 0,8-9-46 0 0,16-13-6 0 0,-12 7 186 0 0,-6 4-85 0 0,0 1 0 0 0,1 0 0 0 0,-1 0 0 0 0,0 0 0 0 0,1 0 0 0 0,-1 0 0 0 0,1 1 0 0 0,-1-1 0 0 0,1 1 0 0 0,-1 0 0 0 0,1-1 0 0 0,0 1 0 0 0,-1 0 0 0 0,1 1 0 0 0,-1-1 0 0 0,1 0 0 0 0,0 1 0 0 0,-1-1 0 0 0,1 1 0 0 0,-1 0 0 0 0,1 0 0 0 0,-1 0 0 0 0,0 0 0 0 0,1 0 0 0 0,-1 1 0 0 0,2 1 0 0 0,9 5 45 0 0,-2 1 1 0 0,1 1-1 0 0,15 16 1 0 0,-13-12-31 0 0,47 40 15 0 0,3-4 1 0 0,70 44-1 0 0,-50-37-14 0 0,-61-39 14 0 0,0 1 0 0 0,-1 1 0 0 0,-1 1 0 0 0,-1 1 0 0 0,19 27 0 0 0,-40-47-32 0 0,-1 0 0 0 0,0 0 1 0 0,0 0-1 0 0,-1 0 0 0 0,1 0 1 0 0,0-1-1 0 0,-1 1 0 0 0,1-1 1 0 0,0 0-1 0 0,-1 0 0 0 0,0 0 1 0 0,1 0-1 0 0,-1 0 0 0 0,-4 1 1 0 0,-18 8 30 0 0,-38 30 30 0 0,2 3-1 0 0,3 3 1 0 0,1 2-1 0 0,-97 106 1 0 0,151-150-52 0 0,-114 142-119 0 0,111-136 109 0 0,-16 19-2 0 0,1 2 0 0 0,2 0 0 0 0,1 1 0 0 0,-24 59 0 0 0,32-54-87 0 0,34-56-543 0 0,-11 14 632 0 0,0 1 0 0 0,0 0-1 0 0,0 1 1 0 0,0 1-1 0 0,1 0 1 0 0,-1 1-1 0 0,1 1 1 0 0,0 0-1 0 0,-1 0 1 0 0,1 2-1 0 0,-1-1 1 0 0,1 2 0 0 0,-1 0-1 0 0,16 6 1 0 0,18 8 80 0 0,-1 2 0 0 0,66 38 1 0 0,-86-43-82 0 0,1 0 49 0 0,-12-8-30 0 0,-1 1 1 0 0,-1 1-1 0 0,0 0 1 0 0,0 1 0 0 0,19 17-1 0 0,-32-25 7 0 0,1 0 1 0 0,0 0-1 0 0,-1-1 0 0 0,1 1 0 0 0,0 0 0 0 0,-1 0 0 0 0,1 0 1 0 0,-1 1-1 0 0,1-1 0 0 0,-1 0 0 0 0,0 0 0 0 0,1 0 0 0 0,-1 0 1 0 0,0 0-1 0 0,0 0 0 0 0,0 1 0 0 0,0-1 0 0 0,0 0 0 0 0,0 0 1 0 0,0 0-1 0 0,0 0 0 0 0,-1 0 0 0 0,1 1 0 0 0,0-1 0 0 0,-1 0 1 0 0,1 0-1 0 0,-1 0 0 0 0,1 0 0 0 0,-1 0 0 0 0,1 0 1 0 0,-1 0-1 0 0,0 0 0 0 0,1 0 0 0 0,-1 0 0 0 0,0-1 0 0 0,0 1 1 0 0,-1 1-1 0 0,-42 31 140 0 0,26-21-185 0 0,-12 15 35 0 0,2 1 0 0 0,0 2 0 0 0,3 0-1 0 0,-34 51 1 0 0,1-1 27 0 0,-1-6-100 0 0,4 3 0 0 0,-75 140-1 0 0,107-178 21 0 0,18-32-31 0 0,1 0 0 0 0,0 0 0 0 0,0 0 0 0 0,0 1 0 0 0,1-1-1 0 0,0 1 1 0 0,1 0 0 0 0,-1 0 0 0 0,1 0 0 0 0,1 0 0 0 0,-1 8 0 0 0,2-16 22 0 0,0 1 0 0 0,1-1 0 0 0,-1 0 0 0 0,1 0 1 0 0,-1 0-1 0 0,0 0 0 0 0,1 1 0 0 0,-1-1 0 0 0,1 0 0 0 0,-1 0 0 0 0,0 0 0 0 0,1 0 0 0 0,-1 0 0 0 0,1 0 0 0 0,-1 0 0 0 0,0 0 0 0 0,1 0 1 0 0,-1 0-1 0 0,1 0 0 0 0,-1 0 0 0 0,0 0 0 0 0,1 0 0 0 0,-1-1 0 0 0,1 1 0 0 0,-1 0 0 0 0,0 0 0 0 0,1 0 0 0 0,-1-1 0 0 0,0 1 1 0 0,1 0-1 0 0,-1 0 0 0 0,0-1 0 0 0,1 1 0 0 0,-1 0 0 0 0,0-1 0 0 0,0 1 0 0 0,1 0 0 0 0,-1-1 0 0 0,0 1 0 0 0,15-11-2467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9:20.64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 1884 756 0 0,'0'0'1790'0'0,"0"-21"-1226"0"0,0-138 49 0 0,-3-40 1410 0 0,3-135 610 0 0,5 230-1826 0 0,22-127 0 0 0,-1 97-394 0 0,6 1 0 0 0,82-219 0 0 0,-104 330-373 0 0,1-1 0 0 0,0 2 0 0 0,28-39 0 0 0,-33 52-26 0 0,0-1-1 0 0,1 1 1 0 0,0 0 0 0 0,1 1 0 0 0,0 0-1 0 0,0 0 1 0 0,0 1 0 0 0,1 0 0 0 0,0 0 0 0 0,0 1-1 0 0,13-6 1 0 0,-18 10 1 0 0,-1 0-1 0 0,0 1 1 0 0,0-1-1 0 0,1 1 1 0 0,-1 0-1 0 0,1 0 1 0 0,-1 0-1 0 0,0 1 1 0 0,0-1-1 0 0,1 1 1 0 0,-1 0-1 0 0,0 0 1 0 0,0 0 0 0 0,1 0-1 0 0,-1 0 1 0 0,0 1-1 0 0,0-1 1 0 0,-1 1-1 0 0,1 0 1 0 0,0 0-1 0 0,0 0 1 0 0,-1 0-1 0 0,1 0 1 0 0,-1 1-1 0 0,0-1 1 0 0,0 1 0 0 0,3 4-1 0 0,6 8 46 0 0,-2 0-1 0 0,0 1 1 0 0,13 29-1 0 0,-21-42-67 0 0,36 88 42 0 0,31 121 0 0 0,9 102-19 0 0,25 84-106 0 0,-17-149 61 0 0,41 148-235 0 0,-115-351 136 0 0,-3 2 1 0 0,-1-1-1 0 0,-3 1 0 0 0,-1 0 1 0 0,-9 93-1 0 0,-5-101 62 0 0,9-34 79 0 0,0-1 0 0 0,0 1 1 0 0,1 0-1 0 0,-1 0 0 0 0,0 11 0 0 0,1-16 52 0 0,-1-2-91 0 0,0 0 0 0 0,0-1 0 0 0,0 1 0 0 0,0 0 0 0 0,0 0 0 0 0,0-1 0 0 0,0 1 0 0 0,0-1 0 0 0,0 0 0 0 0,0 0 1 0 0,1 1-1 0 0,-1-1 0 0 0,1 0 0 0 0,0 0 0 0 0,-1-1 0 0 0,1 1 0 0 0,-1-2 0 0 0,-2-4-8 0 0,-10-11 125 0 0,-1 0 1 0 0,0 0-1 0 0,-1 2 1 0 0,-21-18-1 0 0,30 29-8 0 0,-1 1-1 0 0,1 0 0 0 0,-1 1 1 0 0,0-1-1 0 0,-1 1 0 0 0,1 1 0 0 0,-1 0 1 0 0,0 0-1 0 0,1 0 0 0 0,-1 1 0 0 0,0 1 1 0 0,0 0-1 0 0,-1 0 0 0 0,-8 0 0 0 0,-111 3 378 0 0,40 1-214 0 0,0-4 0 0 0,-90-14-1 0 0,160 11-190 0 0,0 1 0 0 0,-1 1 0 0 0,1 0 0 0 0,-1 2-1 0 0,1 0 1 0 0,0 1 0 0 0,-33 7 0 0 0,51-8-76 0 0,-1 0 0 0 0,1 0 0 0 0,0 0 0 0 0,0 1 0 0 0,0-1 0 0 0,-1 1-1 0 0,1-1 1 0 0,0 1 0 0 0,0-1 0 0 0,0 1 0 0 0,0-1 0 0 0,0 1 0 0 0,0 0 0 0 0,0 0 0 0 0,0-1 0 0 0,0 1 0 0 0,0 0 0 0 0,1 0 0 0 0,-1 0 0 0 0,0 0-1 0 0,1 0 1 0 0,-1 0 0 0 0,0 0 0 0 0,1 0 0 0 0,-1 2 0 0 0,1-2-7 0 0,1 0-1 0 0,-1 1 1 0 0,1-1-1 0 0,-1 0 1 0 0,1 0-1 0 0,0 0 1 0 0,0 0 0 0 0,-1 0-1 0 0,1 0 1 0 0,0 0-1 0 0,0 0 1 0 0,0 0-1 0 0,0 0 1 0 0,0-1 0 0 0,0 1-1 0 0,0 0 1 0 0,0-1-1 0 0,1 1 1 0 0,0 0-1 0 0,69 26-481 0 0,-67-26 544 0 0,100 23-1074 0 0,-33-14-5618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9:28.57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313 0 2812 0 0,'0'0'2529'0'0,"-2"17"-2392"0"0,-5 138 615 0 0,18 201-79 0 0,1-1-1169 0 0,-13-338 495 0 0,1-1 0 0 0,-2 1 0 0 0,0-1-1 0 0,-1 0 1 0 0,-1 0 0 0 0,0 0 0 0 0,-1-1 0 0 0,-1 1-1 0 0,-9 16 1 0 0,12-29 50 0 0,0 0 0 0 0,0 0 0 0 0,0 0-1 0 0,-1-1 1 0 0,1 1 0 0 0,-1-1 0 0 0,0 0-1 0 0,0 0 1 0 0,0 0 0 0 0,0 0 0 0 0,0-1-1 0 0,0 1 1 0 0,0-1 0 0 0,-1 0 0 0 0,-7 0-1 0 0,-78 6 1762 0 0,56-6-1431 0 0,16-1-695 0 0,11 0 411 0 0,1 1 0 0 0,-1-1 0 0 0,0 1 1 0 0,1 0-1 0 0,-11 3 0 0 0,15-3-284 0 0,1 0 1 0 0,0-1 0 0 0,-1 1 0 0 0,1 0-1 0 0,-1 0 1 0 0,1 0 0 0 0,0 0-1 0 0,0 0 1 0 0,0 0 0 0 0,0 0 0 0 0,-1 0-1 0 0,1 0 1 0 0,1 1 0 0 0,-1-1-1 0 0,0 0 1 0 0,0 1 0 0 0,0-1 0 0 0,1 1-1 0 0,-1-1 1 0 0,1 1 0 0 0,-1-1-1 0 0,1 1 1 0 0,0-1 0 0 0,-1 1 0 0 0,1-1-1 0 0,0 1 1 0 0,0-1 0 0 0,0 3-1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9:29.79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65 0 2568 0 0,'0'0'4245'0'0,"-2"17"-3956"0"0,-10 232 939 0 0,3 189-938 0 0,-1-268-394 0 0,-17-23 63 0 0,23-73-303 0 0,8-74 306 0 0,1 1 1 0 0,-1-1 0 0 0,0 0-1 0 0,1 0 1 0 0,-1 0-1 0 0,1 0 1 0 0,-1-1 0 0 0,0 0-1 0 0,8-2 1 0 0,0 2 82 0 0,1-1 1 0 0,-1 2 0 0 0,1 0-1 0 0,-1 1 1 0 0,0 0-1 0 0,1 0 1 0 0,-1 2 0 0 0,0-1-1 0 0,0 2 1 0 0,21 8-1 0 0,-13-5-75 0 0,1-2 0 0 0,33 7-1 0 0,-48-12-88 0 0,49 3 288 0 0,-52-2-381 0 0,1-1 1 0 0,-1-1 0 0 0,1 1-1 0 0,-1-1 1 0 0,1 1 0 0 0,-1-1-1 0 0,1 0 1 0 0,-1 0 0 0 0,0 0-1 0 0,0-1 1 0 0,1 1 0 0 0,4-4-1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9:33.87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615 1 236 0 0,'0'0'6142'0'0,"-10"4"-5735"0"0,-1 0-194 0 0,0 1-1 0 0,0 0 1 0 0,0 1-1 0 0,1 1 1 0 0,0-1 0 0 0,0 2-1 0 0,1-1 1 0 0,-14 15-1 0 0,-9 12 467 0 0,-64 53 1 0 0,37-36-389 0 0,36-30-262 0 0,-116 114 428 0 0,124-119-408 0 0,0 2-1 0 0,2-1 0 0 0,0 2 1 0 0,1 0-1 0 0,1 0 1 0 0,-13 32-1 0 0,17-31-59 0 0,1 0 0 0 0,0 1 0 0 0,1 0 1 0 0,2-1-1 0 0,0 1 0 0 0,0 42 0 0 0,-10 70-636 0 0,14-131 634 0 0,0-1 1 0 0,0 1-1 0 0,1-1 1 0 0,-1 1-1 0 0,1-1 1 0 0,0 1-1 0 0,-1-1 1 0 0,1 0-1 0 0,0 0 1 0 0,0 0-1 0 0,-1 0 1 0 0,1 0-1 0 0,0 0 1 0 0,0-1-1 0 0,2 2 1 0 0,37 11-3 0 0,-21-10-22 0 0,1 2-1 0 0,-1 0 1 0 0,20 9 0 0 0,-22-8-309 0 0,-14-5 316 0 0,0 0 0 0 0,1 0 0 0 0,-1 1 0 0 0,0-1 0 0 0,0 1-1 0 0,-1 0 1 0 0,1 0 0 0 0,0 1 0 0 0,-1-1 0 0 0,1 1 0 0 0,-1 0 0 0 0,5 4 0 0 0,-2 20-79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9:39.99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704 59 1892 0 0,'0'0'4756'0'0,"-12"-7"-4295"0"0,11 6-448 0 0,-12-7 173 0 0,1 2 1 0 0,-1-1-1 0 0,0 2 0 0 0,0-1 1 0 0,-1 2-1 0 0,0 0 0 0 0,-27-5 1 0 0,15 8 4 0 0,1 0 0 0 0,-1 2 0 0 0,1 0 0 0 0,0 2 0 0 0,-1 1 0 0 0,1 1 0 0 0,1 1 0 0 0,-1 1 0 0 0,-24 11 0 0 0,34-11-170 0 0,0 0 0 0 0,0 1 1 0 0,1 0-1 0 0,0 1 1 0 0,1 1-1 0 0,0 0 0 0 0,0 0 1 0 0,1 2-1 0 0,1-1 1 0 0,0 2-1 0 0,0-1 0 0 0,1 1 1 0 0,1 1-1 0 0,0 0 1 0 0,-7 16-1 0 0,0 10-7 0 0,1 0 0 0 0,3 1-1 0 0,1 1 1 0 0,2 0 0 0 0,2 0 0 0 0,1 0 0 0 0,3 1-1 0 0,1 0 1 0 0,6 58 0 0 0,-2-85-37 0 0,1 1 0 0 0,1-1 0 0 0,0 0 0 0 0,1 0 0 0 0,1 0 0 0 0,0-1-1 0 0,1 1 1 0 0,1-2 0 0 0,1 1 0 0 0,0-1 0 0 0,0 0 0 0 0,1-1 0 0 0,1 0 0 0 0,0-1 0 0 0,1 0 0 0 0,1-1 0 0 0,24 18 0 0 0,-10-10-5 0 0,1-1 1 0 0,1-2-1 0 0,0-1 1 0 0,1-1 0 0 0,0-1-1 0 0,1-2 1 0 0,1-1-1 0 0,38 6 1 0 0,-62-14 19 0 0,1-1 1 0 0,-1 0 0 0 0,1 0-1 0 0,0-1 1 0 0,-1 0-1 0 0,1-1 1 0 0,-1 0-1 0 0,1 0 1 0 0,-1-1-1 0 0,1 0 1 0 0,-1 0-1 0 0,0-1 1 0 0,0 0-1 0 0,0 0 1 0 0,0-1-1 0 0,0 0 1 0 0,-1-1 0 0 0,0 1-1 0 0,0-2 1 0 0,0 1-1 0 0,-1-1 1 0 0,0 0-1 0 0,0 0 1 0 0,7-9-1 0 0,1-1 35 0 0,-1 0-1 0 0,0-1 0 0 0,-1-1 0 0 0,-1 0 0 0 0,-1 0 1 0 0,0-1-1 0 0,-2-1 0 0 0,0 1 0 0 0,-1-1 1 0 0,-1-1-1 0 0,-1 1 0 0 0,0-1 0 0 0,0-23 1 0 0,-2 10 15 0 0,-2-2 0 0 0,-1 1 0 0 0,-2 0 0 0 0,-2 1 0 0 0,-1-1 0 0 0,-1 0 1 0 0,-2 1-1 0 0,-2 1 0 0 0,-1-1 0 0 0,-28-59 0 0 0,34 86-57 0 0,1 0 1 0 0,-1 0-1 0 0,0 1 1 0 0,0 0-1 0 0,-1 0 1 0 0,0 0-1 0 0,0 1 0 0 0,-1 0 1 0 0,1 0-1 0 0,-1 0 1 0 0,0 1-1 0 0,0 0 1 0 0,-1 0-1 0 0,-9-3 1 0 0,6 4-598 0 0,0-1 1 0 0,-1 1-1 0 0,0 1 1 0 0,0 0-1 0 0,1 1 1 0 0,-1 0 0 0 0,0 1-1 0 0,0 0 1 0 0,-20 3-1 0 0,-1 4-2340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0:49.28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180 10 1004 0 0,'0'0'6804'0'0,"-18"2"-5775"0"0,12 8-688 0 0,1 0 0 0 0,0 0 0 0 0,1 0-1 0 0,0 1 1 0 0,1 0 0 0 0,0 0 0 0 0,-2 18-1 0 0,-5 86 1171 0 0,8-80-1192 0 0,-3 280 720 0 0,3-40-444 0 0,0 14-170 0 0,3-154-249 0 0,16 198 132 0 0,-7-202-106 0 0,22 95 116 0 0,-9-90-138 0 0,-2 49 244 0 0,-5 240-1 0 0,-12-344-322 0 0,29 157 1 0 0,-27-200-95 0 0,-2-1 1 0 0,-1 49 0 0 0,-1-57-1 0 0,1-1 0 0 0,1 1 1 0 0,1-1-1 0 0,17 51 0 0 0,-18-64 25 0 0,-2 1-1 0 0,0 0 1 0 0,0 0 0 0 0,-2 22 0 0 0,0-34-26 0 0,-1 0 0 0 0,0 0 0 0 0,0 0 1 0 0,0 0-1 0 0,0 0 0 0 0,-1 0 0 0 0,0-1 0 0 0,-2 5 1 0 0,2-4-12 0 0,0 0 0 0 0,0 0 0 0 0,0 0 1 0 0,1 0-1 0 0,-1 0 0 0 0,1 1 0 0 0,0-1 1 0 0,0 6-1 0 0,-8 43-22 0 0,9-53 29 0 0,-1 0-4 0 0,-2 0 0 0 0,0-3-29 0 0,0 0 0 0 0,1 0 0 0 0,0 0-1 0 0,0-1 1 0 0,0 1 0 0 0,0-1 0 0 0,0 0 0 0 0,0 1-1 0 0,1-1 1 0 0,0 0 0 0 0,0 0 0 0 0,-1-4 0 0 0,0 1 9 0 0,-3-10 12 0 0,1 1-1 0 0,0-1 1 0 0,1 0 0 0 0,1 0 0 0 0,1 0 0 0 0,0 0-1 0 0,1 0 1 0 0,1 0 0 0 0,0 0 0 0 0,2 0-1 0 0,6-25 1 0 0,-1 13 83 0 0,-2 1 0 0 0,-1-1 0 0 0,-1 0 0 0 0,0-43 0 0 0,-15-73 68 0 0,-1-1-147 0 0,12-174 169 0 0,-9 22-110 0 0,6 228-31 0 0,-16-90 0 0 0,13 115-23 0 0,-26-108 6 0 0,21 89-13 0 0,5 31-20 0 0,1 0 0 0 0,0-40 0 0 0,6 27 2 0 0,-1-7 29 0 0,-9-89 0 0 0,7 119-5 0 0,1 0 0 0 0,1 1 0 0 0,5-46 0 0 0,1-14 9 0 0,13-65-31 0 0,-14 36 22 0 0,-1 74 10 0 0,-3 0-1 0 0,-1-1 1 0 0,-5-45 0 0 0,1 45-34 0 0,2-1 1 0 0,5-56 0 0 0,-1 15 13 0 0,-2 41 21 0 0,1-11-25 0 0,-2 1 0 0 0,-12-75-1 0 0,9 101 16 0 0,1 0-1 0 0,0-31 0 0 0,-11-31 72 0 0,13 87-72 0 0,0 0 1 0 0,-1 0-1 0 0,1 1 1 0 0,0-1-1 0 0,0 0 1 0 0,0 1-1 0 0,0-1 1 0 0,0 1-1 0 0,1-1 1 0 0,-1 1-1 0 0,1-1 1 0 0,0 1-1 0 0,-1-1 1 0 0,1 1-1 0 0,1 3 1 0 0,-3 9-1 0 0,-4 17-10 0 0,2 0 1 0 0,1 0-1 0 0,2 0 0 0 0,4 49 0 0 0,-1-6 8 0 0,-2 52 15 0 0,-4 223 37 0 0,-4-155-27 0 0,-4 75-68 0 0,-7-122 71 0 0,9-85-30 0 0,-2 92 0 0 0,3 284 73 0 0,0-237-67 0 0,9-157 58 0 0,-2-18-34 0 0,3 0-1 0 0,0-1 1 0 0,1 1-1 0 0,9 38 1 0 0,-5-35 48 0 0,-2 0 0 0 0,-1 0 0 0 0,-1 57 0 0 0,-2-67-76 0 0,-19 122 4 0 0,24 149 180 0 0,-19-127-231 0 0,14-151 51 0 0,1-1 1 0 0,0 1-1 0 0,1-1 0 0 0,1 1 1 0 0,0-1-1 0 0,0 0 0 0 0,6 12 1 0 0,-6-15 10 0 0,0 0 1 0 0,0 0-1 0 0,-1 0 0 0 0,-1 1 1 0 0,0-1-1 0 0,1 14 1 0 0,7 30 36 0 0,-9-52-56 0 0,0 0 0 0 0,0 0 1 0 0,0 1-1 0 0,1-1 0 0 0,-1 0 0 0 0,0 0 1 0 0,1 0-1 0 0,-1 0 0 0 0,1 0 0 0 0,-1 0 1 0 0,1 0-1 0 0,0 0 0 0 0,-1 0 0 0 0,1 0 1 0 0,0 0-1 0 0,0 0 0 0 0,-1 0 1 0 0,1-1-1 0 0,0 1 0 0 0,0 0 0 0 0,0-1 1 0 0,0 1-1 0 0,0 0 0 0 0,0-1 0 0 0,0 1 1 0 0,0-1-1 0 0,0 0 0 0 0,0 1 1 0 0,1-1-1 0 0,-1 0 0 0 0,0 0 0 0 0,0 1 1 0 0,0-1-1 0 0,0 0 0 0 0,0 0 0 0 0,1 0 1 0 0,-1-1-1 0 0,0 1 0 0 0,0 0 0 0 0,0 0 1 0 0,0-1-1 0 0,0 1 0 0 0,1 0 1 0 0,-1-1-1 0 0,0 1 0 0 0,0-1 0 0 0,0 1 1 0 0,0-1-1 0 0,0 0 0 0 0,-1 1 0 0 0,1-1 1 0 0,0 0-1 0 0,0 0 0 0 0,0 0 1 0 0,0 0-1 0 0,-1 0 0 0 0,1 1 0 0 0,0-3 1 0 0,3-4 8 0 0,2-1 15 0 0,-1 0-1 0 0,0 0 1 0 0,-1-1-1 0 0,0 0 1 0 0,0 1-1 0 0,-1-1 1 0 0,0-1-1 0 0,-1 1 1 0 0,0 0-1 0 0,0-1 1 0 0,0-14-1 0 0,-1 14-7 0 0,-1 0 1 0 0,-1 0-1 0 0,0 0 0 0 0,0 1 1 0 0,0-1-1 0 0,-2 0 0 0 0,1 0 0 0 0,-1 1 1 0 0,0 0-1 0 0,-1 0 0 0 0,0 0 1 0 0,-11-17-1 0 0,-85-137-84 0 0,64 104-65 0 0,31 47 68 0 0,3 7 6 0 0,4 9-105 0 0,29 38 230 0 0,-11-18 13 0 0,38 67-43 0 0,-55-106-175 0 0,0-1 1 0 0,-1 0-1 0 0,0-22 1 0 0,-4 19-68 0 0,1-9 446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9:45.77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129 1 2936 0 0,'0'0'998'0'0,"-4"20"-180"0"0,-3 13-548 0 0,-19 106 777 0 0,-42 696 1583 0 0,61-599-2473 0 0,-10 549 129 0 0,30-196-159 0 0,-12-574-126 0 0,5 104-20 0 0,29 167 0 0 0,-25-243 213 0 0,-3 1-1 0 0,4 76 0 0 0,-26-100-381 0 0,10-1 255 0 0,1 1-1 0 0,0 1 1 0 0,2-1-1 0 0,0 0 1 0 0,2 33 0 0 0,0-52-68 0 0,1 0 1 0 0,0 0 0 0 0,-1-1-1 0 0,1 1 1 0 0,-1 0 0 0 0,1 0-1 0 0,0-1 1 0 0,0 1 0 0 0,-1-1-1 0 0,1 1 1 0 0,0-1 0 0 0,0 1-1 0 0,0-1 1 0 0,0 1 0 0 0,0-1 0 0 0,0 0-1 0 0,0 1 1 0 0,0-1 0 0 0,0 0-1 0 0,-1 0 1 0 0,1 0 0 0 0,0 1-1 0 0,0-1 1 0 0,0 0 0 0 0,2-1-1 0 0,38 3 221 0 0,-23-1-117 0 0,152 15 1065 0 0,305-10 0 0 0,-386-8-1023 0 0,41 2-17 0 0,253 35-1 0 0,-286-22-147 0 0,0-3 0 0 0,1-5-1 0 0,0-5 1 0 0,163-19 0 0 0,312-55-48 0 0,-451 64-1037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9:50.05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32 1 364 0 0,'0'0'5175'0'0,"-6"10"-4281"0"0,-15 29-327 0 0,20-38-497 0 0,1 0 0 0 0,-1 0 0 0 0,1-1-1 0 0,-1 1 1 0 0,1 0 0 0 0,0 0 0 0 0,-1 0 0 0 0,1 0 0 0 0,0 0-1 0 0,0 0 1 0 0,-1 0 0 0 0,1-1 0 0 0,0 1 0 0 0,0 0 0 0 0,0 0 0 0 0,0 0-1 0 0,0 0 1 0 0,0 0 0 0 0,0 0 0 0 0,1 0 0 0 0,-1 0 0 0 0,0 0-1 0 0,1 0 1 0 0,-1 0 0 0 0,0-1 0 0 0,1 1 0 0 0,-1 0 0 0 0,1 0-1 0 0,-1 0 1 0 0,1-1 0 0 0,-1 1 0 0 0,1 0 0 0 0,0-1 0 0 0,-1 1 0 0 0,1 0-1 0 0,0-1 1 0 0,0 1 0 0 0,-1-1 0 0 0,1 1 0 0 0,0-1 0 0 0,0 1-1 0 0,0-1 1 0 0,1 1 0 0 0,42 6 267 0 0,-34-6-43 0 0,60 3-16 0 0,102-7 0 0 0,-109-1-279 0 0,0 4 0 0 0,80 8 1 0 0,494 53 86 0 0,-485-59-53 0 0,-1-5 1 0 0,185-29-1 0 0,-95-18-155 0 0,-126 24 70 0 0,-77 20-80 0 0,1 2 1 0 0,-1 1-1 0 0,43 2 1 0 0,-63 4 737 0 0,-13 5-34 0 0,-21 15 123 0 0,2-4-971 0 0,3 10 294 0 0,2 1 0 0 0,1 0 0 0 0,1 0 0 0 0,-4 41 1 0 0,-1 128 107 0 0,10-142-50 0 0,1 189 86 0 0,-7 107-113 0 0,-10-166 88 0 0,9 0 0 0 0,7 0 1 0 0,26 200-1 0 0,-9-275 192 0 0,52 186-1 0 0,-12-83 88 0 0,-13-38-113 0 0,-24-122-364 0 0,17 89-1 0 0,-31-123 24 0 0,-2 1-1 0 0,0 0 0 0 0,-1 0 0 0 0,-1-1 1 0 0,-1 1-1 0 0,-1 0 0 0 0,-7 29 0 0 0,-8 10-76 0 0,9-34-391 0 0,0 0 1 0 0,2 1-1 0 0,1 0 1 0 0,-1 39-1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0:01.85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70 340 0 0,'0'0'5307'0'0,"14"7"-2514"0"0,-16 43-2174 0 0,0-30-614 0 0,2-1 1 0 0,0 1 0 0 0,5 34 0 0 0,-4-51-11 0 0,0 0-1 0 0,0 0 0 0 0,0 0 1 0 0,1 0-1 0 0,-1 0 1 0 0,1 0-1 0 0,0-1 0 0 0,0 1 1 0 0,0 0-1 0 0,0-1 1 0 0,0 1-1 0 0,1-1 0 0 0,-1 0 1 0 0,1 0-1 0 0,-1 0 1 0 0,1 0-1 0 0,0 0 0 0 0,0-1 1 0 0,0 1-1 0 0,0-1 1 0 0,0 0-1 0 0,0 0 0 0 0,0 0 1 0 0,1 0-1 0 0,-1 0 1 0 0,4 0-1 0 0,11 1 90 0 0,1 0-1 0 0,0-1 1 0 0,28-3-1 0 0,-16 1-93 0 0,106 3 375 0 0,143 20 0 0 0,-168-11-213 0 0,138-3-1 0 0,115-24 2 0 0,-198 7-189 0 0,97 15-84 0 0,8-1 2 0 0,-88-28 140 0 0,-15 0-49 0 0,-61 12-9 0 0,59-3-25 0 0,-167 13 61 0 0,1 1 1 0 0,0-1 0 0 0,0 1-1 0 0,0-1 1 0 0,0 0-1 0 0,-1 1 1 0 0,1-1-1 0 0,0 0 1 0 0,-1 1 0 0 0,1-1-1 0 0,0 0 1 0 0,-1 0-1 0 0,1 1 1 0 0,-1-1-1 0 0,1 0 1 0 0,-1 0-1 0 0,0 0 1 0 0,1 0 0 0 0,-1 0-1 0 0,0 0 1 0 0,0 0-1 0 0,1 0 1 0 0,-1 0-1 0 0,0 0 1 0 0,0 0 0 0 0,0 0-1 0 0,-1-1 1 0 0,2-37 20 0 0,-1 33-19 0 0,1-8 25 0 0,-2 1 0 0 0,0 0 1 0 0,0-1-1 0 0,-1 1 0 0 0,-1 0 0 0 0,0 0 0 0 0,-1 0 0 0 0,0 0 0 0 0,-1 1 0 0 0,-13-24 0 0 0,16 34-79 0 0,-1 0 0 0 0,1 0 1 0 0,-1 0-1 0 0,0 1 0 0 0,1-1 0 0 0,-1 1 0 0 0,0-1 0 0 0,0 1 0 0 0,0 0 0 0 0,0 0 0 0 0,0 1 0 0 0,0-1 0 0 0,0 0 0 0 0,-1 1 1 0 0,1 0-1 0 0,0 0 0 0 0,0 0 0 0 0,0 0 0 0 0,0 0 0 0 0,0 1 0 0 0,-1-1 0 0 0,1 1 0 0 0,0 0 0 0 0,0 0 0 0 0,0 0 0 0 0,0 0 0 0 0,1 1 1 0 0,-1-1-1 0 0,0 1 0 0 0,-4 3 0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0:04.41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1 380 300 0 0,'3'-11'8583'0'0,"12"-36"-8452"0"0,55-90 284 0 0,-65 131-442 0 0,0 0 0 0 0,0 0 1 0 0,1 1-1 0 0,-1 0 0 0 0,7-5 0 0 0,-2 1 41 0 0,-5 5 2 0 0,0 1 1 0 0,0-1-1 0 0,1 1 1 0 0,-1 0-1 0 0,1 0 1 0 0,-1 0-1 0 0,1 1 1 0 0,0 0-1 0 0,0 0 1 0 0,10-1-1 0 0,62 0 381 0 0,-46 3-201 0 0,76 4 285 0 0,-70-1-409 0 0,-1-2 0 0 0,1-1 0 0 0,0-2-1 0 0,65-12 1 0 0,186-31 0 0 0,-29 6 8 0 0,-220 34-84 0 0,1 1 0 0 0,-1 2 0 0 0,62 5 0 0 0,-13 0 7 0 0,209 8-29 0 0,-190-8 21 0 0,-51-3-1 0 0,0 2 0 0 0,87 16 0 0 0,45 21-289 0 0,-173-34 265 0 0,0-1 0 0 0,0-1 0 0 0,0 0 0 0 0,0-2 0 0 0,1 0-1 0 0,-1 0 1 0 0,21-3 0 0 0,-14-6 88 0 0,-8 6 132 0 0,-11 28 315 0 0,-4 10-468 0 0,1-2 95 0 0,-2 0 0 0 0,-1 1 0 0 0,-10 52 0 0 0,-4-35-230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0:06.12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550 1 380 0 0,'0'0'5345'0'0,"-7"16"-5220"0"0,-2 5-5 0 0,0 0 1 0 0,2 0 0 0 0,1 1-1 0 0,-6 34 1 0 0,6 11 741 0 0,5 133-1 0 0,4-122-262 0 0,-8 79-1 0 0,-5-24 70 0 0,-9 79 168 0 0,14-186-765 0 0,-1 0 0 0 0,-1 0 0 0 0,0 0 0 0 0,-3-1-1 0 0,0-1 1 0 0,-13 24 0 0 0,-4-2 53 0 0,-2-1 0 0 0,-42 50 0 0 0,53-74-70 0 0,-1 0 1 0 0,-1-2-1 0 0,-1 0 1 0 0,0-1 0 0 0,-2-2-1 0 0,-24 15 1 0 0,46-29-79 0 0,-1-1 0 0 0,1 0 0 0 0,-1 0 0 0 0,0 0 0 0 0,1 0-1 0 0,-1 0 1 0 0,0 0 0 0 0,0-1 0 0 0,1 1 0 0 0,-1-1 0 0 0,0 1 0 0 0,0-1 0 0 0,0 0-1 0 0,0 1 1 0 0,0-1 0 0 0,1 0 0 0 0,-1 0 0 0 0,0 0 0 0 0,0-1 0 0 0,0 1 0 0 0,0 0 0 0 0,0-1-1 0 0,0 1 1 0 0,1-1 0 0 0,-1 0 0 0 0,0 1 0 0 0,0-1 0 0 0,1 0 0 0 0,-1 0 0 0 0,1 0 0 0 0,-1 0-1 0 0,1-1 1 0 0,-1 1 0 0 0,1 0 0 0 0,-1-1 0 0 0,-1-2 0 0 0,-1-3-575 0 0,0-1 1 0 0,1 0-1 0 0,0 0 1 0 0,0-1-1 0 0,0 1 1 0 0,-1-14-1 0 0,0 5-1335 0 0,-1-3-2037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0:07.05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 1 340 0 0,'0'0'6476'0'0,"-1"7"-5803"0"0,-3 55 1710 0 0,5 105 0 0 0,6-73-1556 0 0,36 165 0 0 0,-15-146-466 0 0,23 125 40 0 0,-43-150-394 0 0,-3 96-1 0 0,-5-183-6 0 0,0 7-19 0 0,0 0-1 0 0,1 0 1 0 0,0 1 0 0 0,1-1-1 0 0,0 0 1 0 0,0 0 0 0 0,0-1-1 0 0,1 1 1 0 0,1 0 0 0 0,-1-1-1 0 0,1 0 1 0 0,8 12 0 0 0,-5-10-30 0 0,2 1 0 0 0,-1-1 1 0 0,1 0-1 0 0,1-1 1 0 0,0 0-1 0 0,0 0 0 0 0,16 8 1 0 0,13 4-261 0 0,0-3 1 0 0,1-1 0 0 0,74 19 0 0 0,-97-30 176 0 0,10 3-313 0 0,15 4-3499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9:54.46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1892 0 0,'0'0'5299'0'0,"3"14"-4937"0"0,64 250 1417 0 0,22 33-1134 0 0,-9-41-284 0 0,30 99-69 0 0,-100-326-307 0 0,1 0 0 0 0,2 0 0 0 0,0-1 1 0 0,2-1-1 0 0,1-1 0 0 0,1 0 0 0 0,38 44 1 0 0,0-207-57 0 0,-42 90 197 0 0,-1-1 1 0 0,-3 0-1 0 0,4-71 1 0 0,4-18 22 0 0,5 26-45 0 0,44-133 0 0 0,-59 212-82 0 0,-1 0-1 0 0,-1-1 0 0 0,-2 1 1 0 0,-1-64-1 0 0,-3 91-17 0 0,1 1-1 0 0,-1-1 1 0 0,0 0 0 0 0,0 0-1 0 0,0 0 1 0 0,-1 1 0 0 0,0-1-1 0 0,-2-4 1 0 0,2 4-13 0 0,-1-1 0 0 0,1 1-1 0 0,0-1 1 0 0,1 1 0 0 0,-1-1 0 0 0,1 0 0 0 0,0 0-1 0 0,0-7 1 0 0,1 4-121 0 0,1 7 165 0 0,-1 1 1 0 0,0 0-1 0 0,1-1 1 0 0,-1 1 0 0 0,0-1-1 0 0,0 1 1 0 0,0-1-1 0 0,0 1 1 0 0,0 0-1 0 0,-1-1 1 0 0,1 1-1 0 0,0-1 1 0 0,-1 1-1 0 0,1 0 1 0 0,-1-1-1 0 0,1 1 1 0 0,-1 0-1 0 0,0-1 1 0 0,1 1 0 0 0,-1 0-1 0 0,0 0 1 0 0,0 0-1 0 0,0 0 1 0 0,0 0-1 0 0,0 0 1 0 0,0 0-1 0 0,0 0 1 0 0,0 0-1 0 0,-1 0 1 0 0,-1-1-1 0 0,4 1-60 0 0,1 0 0 0 0,-1 0-1 0 0,1 0 1 0 0,-1 0-1 0 0,0 0 1 0 0,0-1-1 0 0,1 1 1 0 0,-1-1-1 0 0,0 1 1 0 0,0-1-1 0 0,0 1 1 0 0,-1-1 0 0 0,1 1-1 0 0,0-1 1 0 0,-1 0-1 0 0,1 1 1 0 0,-1-1-1 0 0,1 0 1 0 0,-1-2-1 0 0,12-47 311 0 0,-12-31 192 0 0,-1 82-314 0 0,-14 1-121 0 0,-1 0 0 0 0,1 2 0 0 0,-29 7 1 0 0,28-6-64 0 0,0 0 1 0 0,-31 2-1 0 0,-60-5 64 0 0,68-2-41 0 0,1 1 0 0 0,-1 2 0 0 0,1 2 0 0 0,0 1 0 0 0,0 2 0 0 0,-45 14 0 0 0,45-4-78 0 0,30-13 16 0 0,0 0-1 0 0,0 0 1 0 0,0-1 0 0 0,-1 0-1 0 0,0 0 1 0 0,1-1 0 0 0,-11 1-1 0 0,18-3-82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9:55.34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184 119 1540 0 0,'0'0'6686'0'0,"-11"-14"-6314"0"0,-36-42-63 0 0,45 54-279 0 0,1 1-1 0 0,-1-1 0 0 0,1 1 0 0 0,-1 0 1 0 0,1-1-1 0 0,-1 1 0 0 0,0 0 0 0 0,1 0 0 0 0,-1 0 1 0 0,0 0-1 0 0,0 1 0 0 0,0-1 0 0 0,0 0 0 0 0,0 1 1 0 0,0-1-1 0 0,0 1 0 0 0,0 0 0 0 0,0-1 1 0 0,0 1-1 0 0,0 0 0 0 0,0 0 0 0 0,0 1 0 0 0,0-1 1 0 0,0 0-1 0 0,0 1 0 0 0,0-1 0 0 0,0 1 0 0 0,0 0 1 0 0,-2 1-1 0 0,-1 0 29 0 0,1 0 0 0 0,-1 1 0 0 0,1 0 0 0 0,0 0 0 0 0,0 1 0 0 0,0-1 0 0 0,-5 7 0 0 0,5-6-50 0 0,1 0 0 0 0,1 0 0 0 0,-1 0-1 0 0,0 0 1 0 0,1 0 0 0 0,0 1 0 0 0,0-1 0 0 0,0 1-1 0 0,1 0 1 0 0,0-1 0 0 0,-1 1 0 0 0,2 0-1 0 0,-1 0 1 0 0,0 0 0 0 0,1 0 0 0 0,0 0 0 0 0,0 0-1 0 0,1-1 1 0 0,1 11 0 0 0,-1-12-15 0 0,0 1-1 0 0,1-1 1 0 0,-1 0 0 0 0,1 1-1 0 0,0-1 1 0 0,0 0 0 0 0,0 0-1 0 0,0 0 1 0 0,0-1 0 0 0,1 1-1 0 0,-1 0 1 0 0,1-1 0 0 0,0 1-1 0 0,-1-1 1 0 0,1 0 0 0 0,0 0-1 0 0,1 0 1 0 0,-1-1 0 0 0,0 1 0 0 0,0-1-1 0 0,1 1 1 0 0,-1-1 0 0 0,1 0-1 0 0,-1-1 1 0 0,1 1 0 0 0,-1 0-1 0 0,1-1 1 0 0,4 0 0 0 0,-1 1-8 0 0,0-1 1 0 0,0 0-1 0 0,0-1 0 0 0,0 1 1 0 0,-1-1-1 0 0,1 0 1 0 0,0-1-1 0 0,0 0 1 0 0,-1 0-1 0 0,1 0 1 0 0,-1-1-1 0 0,10-5 1 0 0,-13 5 18 0 0,0 1 1 0 0,-1 0 0 0 0,1-1-1 0 0,0 0 1 0 0,-1 0 0 0 0,0 0-1 0 0,1 0 1 0 0,-1 0 0 0 0,0 0-1 0 0,-1 0 1 0 0,1-1-1 0 0,0 1 1 0 0,-1-1 0 0 0,0 1-1 0 0,0-1 1 0 0,0 1 0 0 0,0-1-1 0 0,-1 0 1 0 0,1 0 0 0 0,-1 1-1 0 0,0-1 1 0 0,0 0 0 0 0,0 0-1 0 0,-1 1 1 0 0,0-5 0 0 0,-1 1-2 0 0,-1 0 1 0 0,0 0-1 0 0,0 1 1 0 0,0-1 0 0 0,0 1-1 0 0,-1 0 1 0 0,0 0-1 0 0,-1 0 1 0 0,1 1-1 0 0,-1-1 1 0 0,0 1 0 0 0,-1 0-1 0 0,1 1 1 0 0,-1-1-1 0 0,0 1 1 0 0,-9-5 0 0 0,11 7-434 0 0,0-1 1 0 0,0 1-1 0 0,0 1 1 0 0,-1-1 0 0 0,1 1-1 0 0,0-1 1 0 0,-1 1-1 0 0,0 0 1 0 0,-6 0 0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0:10.35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10 0 260 0 0,'-10'5'8397'0'0,"20"49"-7496"0"0,-10-49-875 0 0,2 0-1 0 0,-1 0 0 0 0,0 0 0 0 0,1 0 1 0 0,0-1-1 0 0,0 1 0 0 0,1 0 1 0 0,-1-1-1 0 0,1 1 0 0 0,6 6 1 0 0,11 24 147 0 0,-15-23-166 0 0,0-1 0 0 0,1 0 1 0 0,1 0-1 0 0,0 0 0 0 0,0-1 0 0 0,1 0 1 0 0,12 13-1 0 0,75 62-33 0 0,-21-20 55 0 0,-31-26-45 0 0,49 35 0 0 0,37 32 77 0 0,-109-86-92 0 0,2-1 1 0 0,0-1 0 0 0,0-1 0 0 0,2 0 0 0 0,0-2 0 0 0,1-1 0 0 0,0-1-1 0 0,35 12 1 0 0,-60-25 30 0 0,4 1-17 0 0,-1 0-1 0 0,1 0 1 0 0,0 0-1 0 0,0 0 1 0 0,0-1-1 0 0,0 1 1 0 0,7-1-1 0 0,-9-1 20 0 0,-1 1 1 0 0,1-1-1 0 0,0 0 0 0 0,0 0 0 0 0,0 0 1 0 0,-1 0-1 0 0,1 0 0 0 0,0 0 0 0 0,-1 0 1 0 0,1 0-1 0 0,-1-1 0 0 0,1 1 0 0 0,-1-1 0 0 0,0 1 1 0 0,0-1-1 0 0,1 1 0 0 0,-1-1 0 0 0,0 0 1 0 0,0-1-1 0 0,22-33 84 0 0,1 1 0 0 0,2 2 0 0 0,44-45 0 0 0,101-82 437 0 0,-133 127-459 0 0,121-132 18 0 0,-142 147-49 0 0,-10 11-33 0 0,-1 1-1 0 0,0-1 1 0 0,0 0-1 0 0,-1 0 1 0 0,1-1-1 0 0,-2 0 1 0 0,1 0-1 0 0,3-9 1 0 0,2-3-347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0:12.14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0 284 992 0 0,'2'-2'5905'0'0,"6"-8"-5302"0"0,6-25-177 0 0,-5 7-327 0 0,2 0 0 0 0,1 1 0 0 0,1 1 0 0 0,1 0 0 0 0,33-45 0 0 0,-45 69-106 0 0,0-1 1 0 0,1 0-1 0 0,-1 1 0 0 0,1 0 1 0 0,0-1-1 0 0,0 1 0 0 0,0 0 1 0 0,0 1-1 0 0,0-1 0 0 0,1 0 1 0 0,-1 1-1 0 0,0 0 0 0 0,1 0 1 0 0,-1 0-1 0 0,1 0 0 0 0,-1 0 1 0 0,1 1-1 0 0,-1-1 0 0 0,1 1 1 0 0,0 0-1 0 0,-1 0 0 0 0,1 1 1 0 0,4 0-1 0 0,-7-1 21 0 0,1 1 0 0 0,-1 0 0 0 0,1 0 0 0 0,-1 0 0 0 0,1 0 0 0 0,-1 0 0 0 0,0 0 0 0 0,0 0 0 0 0,1 1 0 0 0,-1-1 0 0 0,0 0 0 0 0,0 1 0 0 0,0-1 0 0 0,0 1 0 0 0,0-1 0 0 0,-1 1 0 0 0,1-1 0 0 0,0 1 0 0 0,-1-1 0 0 0,1 1 0 0 0,-1 0 0 0 0,0-1 0 0 0,1 1 0 0 0,-1 0 1 0 0,0 0-1 0 0,0 3 0 0 0,-2 46 218 0 0,-1-40-198 0 0,-2 1 0 0 0,0-1-1 0 0,0 0 1 0 0,-1 0-1 0 0,0-1 1 0 0,-1 1-1 0 0,-13 13 1 0 0,-20 35 214 0 0,28-37-156 0 0,-1-1-1 0 0,-19 22 1 0 0,31-43-114 0 0,0 1 1 0 0,1 0 0 0 0,-1 0-1 0 0,0-1 1 0 0,0 1-1 0 0,1 0 1 0 0,-1 0-1 0 0,1 0 1 0 0,-1 0-1 0 0,1 0 1 0 0,-1 0 0 0 0,1 0-1 0 0,-1 0 1 0 0,1 0-1 0 0,0 0 1 0 0,-1 0-1 0 0,1 0 1 0 0,0 0-1 0 0,0 0 1 0 0,0 0 0 0 0,0 0-1 0 0,0 1 1 0 0,0 1-1 0 0,1-3 17 0 0,0 1-1 0 0,0-1 1 0 0,0 1 0 0 0,0-1-1 0 0,0 0 1 0 0,0 1-1 0 0,0-1 1 0 0,0 0-1 0 0,0 0 1 0 0,-1 0 0 0 0,1 0-1 0 0,0 0 1 0 0,0 0-1 0 0,0 0 1 0 0,0 0-1 0 0,0 0 1 0 0,0 0 0 0 0,0 0-1 0 0,0 0 1 0 0,1-1-1 0 0,55-20 249 0 0,90-66-84 0 0,-135 80-162 0 0,1 1 0 0 0,1 0 0 0 0,-1 1-1 0 0,1 0 1 0 0,0 2 0 0 0,0-1 0 0 0,0 2 0 0 0,0 0-1 0 0,0 0 1 0 0,1 1 0 0 0,-1 1 0 0 0,0 1 0 0 0,16 2 0 0 0,-25-2 21 0 0,-1 1 1 0 0,1 0-1 0 0,-1 0 1 0 0,1 0-1 0 0,-1 1 1 0 0,0-1 0 0 0,0 1-1 0 0,0 0 1 0 0,0 0-1 0 0,-1 1 1 0 0,1-1 0 0 0,-1 1-1 0 0,0 0 1 0 0,0 0-1 0 0,4 7 1 0 0,1 2 14 0 0,-1 1 1 0 0,0 0-1 0 0,7 24 0 0 0,-10-29-2 0 0,-2 1 0 0 0,0 0 0 0 0,0 1 0 0 0,0-1 0 0 0,-2 0 0 0 0,1 0 0 0 0,-2 17 0 0 0,1-24-17 0 0,0 0 1 0 0,-1 1 0 0 0,1-1-1 0 0,-1 0 1 0 0,0 0-1 0 0,0 0 1 0 0,0 0 0 0 0,0 1-1 0 0,0-2 1 0 0,-1 1 0 0 0,0 0-1 0 0,1 0 1 0 0,-1 0 0 0 0,0-1-1 0 0,0 1 1 0 0,0-1 0 0 0,-1 1-1 0 0,1-1 1 0 0,0 0-1 0 0,-1 0 1 0 0,0 0 0 0 0,1 0-1 0 0,-1-1 1 0 0,0 1 0 0 0,0-1-1 0 0,0 1 1 0 0,-4 0 0 0 0,-17 3-12 0 0,-1-2 1 0 0,0 0 0 0 0,1-1 0 0 0,-1-2 0 0 0,0 0 0 0 0,-33-6 0 0 0,-146-33-24 0 0,199 38 11 0 0,-3 0-30 0 0,0-1 0 0 0,0 0 0 0 0,0-1 0 0 0,0 1-1 0 0,0-1 1 0 0,0-1 0 0 0,1 1 0 0 0,-13-9 0 0 0,20 10-135 0 0,0 0 0 0 0,0 0 0 0 0,0 0 0 0 0,0 0 0 0 0,0 0 0 0 0,0 0 0 0 0,0 0 0 0 0,1 0 0 0 0,-1 1 0 0 0,0-1 0 0 0,1 0 0 0 0,0 0 0 0 0,-1 0 0 0 0,1 0 0 0 0,0 1 0 0 0,0-1 0 0 0,0 0 0 0 0,0 1 0 0 0,2-3 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0:53.31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2127 1 40 0 0,'0'0'4466'0'0,"-23"29"947"0"0,-80 159-339 0 0,-23 39-3933 0 0,110-202-1094 0 0,-1-1 1 0 0,-1-1-1 0 0,0-1 0 0 0,-2 0 1 0 0,-1-2-1 0 0,0 0 1 0 0,-1-1-1 0 0,-2-1 0 0 0,1-2 1 0 0,-2 0-1 0 0,0-2 0 0 0,-1 0 1 0 0,-51 18-1 0 0,-14-3-54 0 0,-2-3 0 0 0,0-5-1 0 0,-185 18 1 0 0,176-32-80 0 0,-163-10-1 0 0,224-1 52 0 0,0-2 0 0 0,0-1 0 0 0,0-3 0 0 0,1-1 1 0 0,1-1-1 0 0,0-3 0 0 0,1-1 0 0 0,0-2 0 0 0,1-1 0 0 0,1-3 1 0 0,2 0-1 0 0,-50-42 0 0 0,80 60-19 0 0,-1 0-1 0 0,1 0 1 0 0,0 0 0 0 0,0-1 0 0 0,1 0-1 0 0,-1 0 1 0 0,1 0 0 0 0,0 0-1 0 0,0 0 1 0 0,1 0 0 0 0,0-1 0 0 0,0 0-1 0 0,0 1 1 0 0,1-1 0 0 0,-1 0 0 0 0,0-11-1 0 0,2 10-331 0 0,0-1-1 0 0,0 1 1 0 0,1-1-1 0 0,0 1 0 0 0,3-10 1 0 0,17-36-5571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0:40.90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2297 340 0 0,'0'0'2025'0'0,"14"-17"-1961"0"0,101-119 2529 0 0,-98 116-2005 0 0,-2-2 0 0 0,-1 0 0 0 0,20-40 0 0 0,-19 33-184 0 0,29-42 1 0 0,-15 33-189 0 0,2 1 0 0 0,2 2-1 0 0,0 1 1 0 0,3 1 0 0 0,1 2 0 0 0,1 2 0 0 0,1 1 0 0 0,1 2 0 0 0,77-36 0 0 0,-21 17-122 0 0,-31 13-20 0 0,1 2 1 0 0,2 4 0 0 0,0 2-1 0 0,88-18 1 0 0,-29 21 101 0 0,1 6 0 0 0,238 3 1 0 0,-299 20-65 0 0,-1 2 0 0 0,0 3 0 0 0,-1 3 0 0 0,-1 2 0 0 0,80 36 0 0 0,-79-26 200 0 0,-1 3 0 0 0,85 57 0 0 0,109 95 630 0 0,99 59-46 0 0,-311-216-907 0 0,0-3 0 0 0,1-1 0 0 0,1-3 0 0 0,1-2-1 0 0,1-2 1 0 0,67 12 0 0 0,-75-23-25 0 0,0-2 0 0 0,1-2 0 0 0,-1-2 0 0 0,0-1 0 0 0,0-3-1 0 0,0-1 1 0 0,70-22 0 0 0,2 0 78 0 0,117-35-6 0 0,-181 47-33 0 0,0-2 0 0 0,72-39 0 0 0,-44 10-20 0 0,-1-3 0 0 0,-3-4 1 0 0,-2-3-1 0 0,-3-3 0 0 0,98-111 0 0 0,109-121-31 0 0,-199 214 38 0 0,-7 11 54 0 0,3 4 1 0 0,2 3-1 0 0,4 3 1 0 0,1 4-1 0 0,125-63 1 0 0,456-173 286 0 0,-639 282-337 0 0,277-125 57 0 0,117-42 441 0 0,-347 154-139 0 0,2 3 0 0 0,1 3 0 0 0,108-8 0 0 0,-49 16-7 0 0,138 10 0 0 0,-236-1-284 0 0,0 2 0 0 0,0 2 1 0 0,-1 1-1 0 0,59 20 0 0 0,118 65 372 0 0,-208-91-431 0 0,212 92-137 0 0,-211-92 50 0 0,0 0 0 0 0,0 0 0 0 0,-1 0 0 0 0,1 1-1 0 0,0-1 1 0 0,-1 0 0 0 0,1 1 0 0 0,-1-1 0 0 0,0 1-1 0 0,1 0 1 0 0,-1-1 0 0 0,0 1 0 0 0,0 0 0 0 0,0 0-1 0 0,0 0 1 0 0,0-1 0 0 0,-1 1 0 0 0,1 0 0 0 0,0 0-1 0 0,-1 0 1 0 0,1 1 0 0 0,-1-1 0 0 0,0 0 0 0 0,0 0-1 0 0,0 2 1 0 0,0 1-554 0 0,0 0 1 0 0,-1 1-1 0 0,1-1 0 0 0,-1 0 0 0 0,-1 0 1 0 0,1 0-1 0 0,-1 0 0 0 0,1 0 0 0 0,-5 7 1 0 0,-10 14-3951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1:11.84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523 14 4600 0 0,'0'0'1040'0'0,"-21"-2"-848"0"0,-1-1-132 0 0,-2-1 174 0 0,-1 1 0 0 0,1 2 0 0 0,-1 0 0 0 0,-46 6 0 0 0,63-3-192 0 0,1 0 1 0 0,-1 1-1 0 0,0 0 1 0 0,1 0-1 0 0,0 1 0 0 0,-1 0 1 0 0,1 0-1 0 0,1 1 1 0 0,-1 0-1 0 0,-10 10 1 0 0,-4 7 60 0 0,-30 38 1 0 0,32-35-15 0 0,3-4-6 0 0,1 1 0 0 0,1 0 0 0 0,1 1 0 0 0,1 1 0 0 0,1 0-1 0 0,1 0 1 0 0,2 1 0 0 0,0 0 0 0 0,1 0 0 0 0,2 1 0 0 0,1 0 0 0 0,1 0 0 0 0,0 28 0 0 0,3-39-79 0 0,1 0-1 0 0,1 0 0 0 0,1 0 1 0 0,0-1-1 0 0,1 1 0 0 0,0 0 1 0 0,2-1-1 0 0,-1 0 1 0 0,2-1-1 0 0,0 1 0 0 0,0-1 1 0 0,1 0-1 0 0,1-1 0 0 0,0 0 1 0 0,1 0-1 0 0,0-1 1 0 0,0 0-1 0 0,2-1 0 0 0,-1 0 1 0 0,1-1-1 0 0,0 0 0 0 0,1-1 1 0 0,0 0-1 0 0,1-1 1 0 0,-1-1-1 0 0,1 0 0 0 0,0-1 1 0 0,1 0-1 0 0,-1-1 0 0 0,1-1 1 0 0,20 2-1 0 0,-16-5 15 0 0,1-1-1 0 0,-1-1 1 0 0,0 0-1 0 0,0-2 1 0 0,0 0-1 0 0,0-1 1 0 0,-1-1-1 0 0,0-1 1 0 0,0-1-1 0 0,0 0 1 0 0,22-15-1 0 0,-19 10 22 0 0,0-1 1 0 0,-1-1-1 0 0,-1-1 0 0 0,0-1 1 0 0,-1 0-1 0 0,-1-1 1 0 0,-1-1-1 0 0,22-33 0 0 0,-30 36 40 0 0,1-1 0 0 0,-2-1-1 0 0,0 1 1 0 0,-2-1 0 0 0,1 0-1 0 0,-2-1 1 0 0,-1 1 0 0 0,0-1-1 0 0,-1 0 1 0 0,-1 1 0 0 0,-1-1-1 0 0,-1 0 1 0 0,0 0 0 0 0,-1 0-1 0 0,-2 1 1 0 0,1-1 0 0 0,-2 1-1 0 0,-13-33 1 0 0,12 40-118 0 0,0 1-1 0 0,0 0 1 0 0,-1 0-1 0 0,-1 0 1 0 0,1 1 0 0 0,-2 0-1 0 0,1 1 1 0 0,-1 0-1 0 0,0 0 1 0 0,-1 1 0 0 0,0 0-1 0 0,0 0 1 0 0,-1 1-1 0 0,-21-9 1 0 0,18 10-460 0 0,0 1 1 0 0,0 0-1 0 0,-1 1 1 0 0,1 1-1 0 0,-1 0 0 0 0,0 1 1 0 0,-18 0-1 0 0,0 3-2062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1:21.45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49 0 1172 0 0,'0'0'8080'0'0,"-14"9"-6626"0"0,8 8-1065 0 0,0 0 0 0 0,1 0 0 0 0,1 1 0 0 0,1-1 0 0 0,0 1 0 0 0,0 30-1 0 0,2-37-413 0 0,-2 321 230 0 0,5-172-184 0 0,8 85-271 0 0,-9-202 4 0 0,-1-41 36 0 0,0 0 1 0 0,0 0 0 0 0,1 1 0 0 0,-1-1-1 0 0,0 0 1 0 0,1 0 0 0 0,-1 1-1 0 0,1-1 1 0 0,0 0 0 0 0,0 0 0 0 0,0 0-1 0 0,0 0 1 0 0,0 0 0 0 0,3 3 0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1:41.88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386 3 4060 0 0,'0'0'1751'0'0,"-23"0"-1147"0"0,-9-1-440 0 0,8-1-14 0 0,0 2 0 0 0,-34 4 0 0 0,48-3-65 0 0,-1 1 0 0 0,1 1 0 0 0,0 0 0 0 0,0 0 0 0 0,0 1 0 0 0,0 0 0 0 0,0 1 1 0 0,1 0-1 0 0,0 1 0 0 0,0 0 0 0 0,0 0 0 0 0,1 0 0 0 0,0 1 0 0 0,0 1 0 0 0,1-1 0 0 0,0 1 0 0 0,0 1 1 0 0,1-1-1 0 0,-10 18 0 0 0,10-15-43 0 0,0 1 0 0 0,1-1 0 0 0,0 1 0 0 0,1 0 0 0 0,0 0 0 0 0,1 0 0 0 0,0 0 0 0 0,1 0 1 0 0,1 1-1 0 0,0-1 0 0 0,0 1 0 0 0,1 0 0 0 0,1-1 0 0 0,0 1 0 0 0,1-1 0 0 0,6 23 0 0 0,-1-17-56 0 0,0 0 0 0 0,1-1-1 0 0,1 0 1 0 0,1-1 0 0 0,1 1 0 0 0,0-2-1 0 0,0 0 1 0 0,2 0 0 0 0,0-1 0 0 0,1 0-1 0 0,0-2 1 0 0,1 1 0 0 0,0-2 0 0 0,1 0-1 0 0,0-1 1 0 0,1 0 0 0 0,0-1 0 0 0,22 7 0 0 0,-23-11 15 0 0,-1-1 0 0 0,1-1 1 0 0,0-1-1 0 0,-1 0 1 0 0,1-1-1 0 0,0-1 1 0 0,0 0-1 0 0,0-1 1 0 0,0-1-1 0 0,-1 0 1 0 0,1-1-1 0 0,0-1 1 0 0,-1 0-1 0 0,0-1 1 0 0,0-1-1 0 0,-1-1 1 0 0,1 0-1 0 0,-1 0 1 0 0,-1-2-1 0 0,0 1 1 0 0,0-2-1 0 0,0 0 1 0 0,-1 0-1 0 0,-1-1 1 0 0,0-1-1 0 0,16-21 1 0 0,-19 19 27 0 0,0 0 1 0 0,-1 0 0 0 0,-1-1-1 0 0,0 0 1 0 0,-1 0 0 0 0,-1 0-1 0 0,-1-1 1 0 0,0 1 0 0 0,0-1 0 0 0,-2 0-1 0 0,0 0 1 0 0,-1 0 0 0 0,0 0-1 0 0,-1 0 1 0 0,-1 0 0 0 0,-1 0-1 0 0,-6-20 1 0 0,7 27-25 0 0,-1-1 0 0 0,0 1 0 0 0,-1 0 0 0 0,0 0 0 0 0,-1 0 0 0 0,0 0-1 0 0,0 1 1 0 0,-1 0 0 0 0,1 0 0 0 0,-2 0 0 0 0,1 1 0 0 0,-1 0 0 0 0,-1 0 0 0 0,1 1 0 0 0,-1 0-1 0 0,0 0 1 0 0,0 0 0 0 0,-1 1 0 0 0,0 1 0 0 0,0 0 0 0 0,0 0 0 0 0,0 0 0 0 0,0 1 0 0 0,-1 1-1 0 0,0-1 1 0 0,1 2 0 0 0,-1-1 0 0 0,0 1 0 0 0,-11 1 0 0 0,14 0-207 0 0,0 0-1 0 0,0 1 1 0 0,0 0-1 0 0,0 0 1 0 0,0 1-1 0 0,-13 4 1 0 0,-22 17-3514 0 0,4 1-452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0:44.19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 2130 2672 0 0,'0'0'6558'0'0,"-5"-30"-4552"0"0,7-5-1655 0 0,2 0-1 0 0,2 1 0 0 0,12-44 1 0 0,-2 7-78 0 0,138-490 674 0 0,55 19-1282 0 0,-172 456 235 0 0,5 3-1 0 0,3 1 1 0 0,3 3 0 0 0,110-136-1 0 0,-135 188 67 0 0,2 2-1 0 0,1 0 0 0 0,32-23 1 0 0,-46 38 4 0 0,0 2 0 0 0,1 0 1 0 0,0 0-1 0 0,1 1 0 0 0,-1 0 1 0 0,1 2-1 0 0,1-1 0 0 0,-1 2 1 0 0,30-6-1 0 0,-40 9 30 0 0,0 1-1 0 0,0 0 1 0 0,0 0 0 0 0,0 0 0 0 0,0 1 0 0 0,0-1 0 0 0,-1 1-1 0 0,1 0 1 0 0,0 0 0 0 0,0 0 0 0 0,0 1 0 0 0,-1-1 0 0 0,1 1-1 0 0,-1 0 1 0 0,1 0 0 0 0,-1 0 0 0 0,0 1 0 0 0,0-1-1 0 0,0 1 1 0 0,0-1 0 0 0,0 1 0 0 0,-1 0 0 0 0,1 0 0 0 0,-1 0-1 0 0,0 1 1 0 0,0-1 0 0 0,0 0 0 0 0,0 1 0 0 0,0 0 0 0 0,1 5-1 0 0,3 11 59 0 0,-1-1 0 0 0,0 2-1 0 0,-2-1 1 0 0,2 34 0 0 0,-3-31-57 0 0,6 407 244 0 0,-11-286 113 0 0,21 206 0 0 0,-8-285-296 0 0,4 0-1 0 0,2-2 1 0 0,3 0-1 0 0,3-1 1 0 0,3-1-1 0 0,55 99 1 0 0,-48-92-53 0 0,-27-54-121 0 0,1 0 0 0 0,1 0 0 0 0,0 0 0 0 0,1-1 0 0 0,1 0 0 0 0,19 24 0 0 0,-8-27-2822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0:44.50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202 50 1720 0 0,'0'0'1580'0'0,"-24"10"-424"0"0,-73 33-323 0 0,40-11 166 0 0,55-31-881 0 0,0 1 0 0 0,0 0 1 0 0,0 0-1 0 0,0 0 0 0 0,0 0 0 0 0,1 0 0 0 0,-1 0 1 0 0,1 0-1 0 0,-1 0 0 0 0,1 1 0 0 0,0-1 0 0 0,-2 4 1 0 0,3-5-70 0 0,0 0 1 0 0,0-1 0 0 0,0 1-1 0 0,0 0 1 0 0,0-1-1 0 0,0 1 1 0 0,0 0 0 0 0,0-1-1 0 0,1 1 1 0 0,-1 0 0 0 0,0-1-1 0 0,0 1 1 0 0,1 0-1 0 0,-1-1 1 0 0,0 1 0 0 0,1-1-1 0 0,-1 1 1 0 0,1-1-1 0 0,-1 1 1 0 0,0-1 0 0 0,1 1-1 0 0,-1-1 1 0 0,1 1 0 0 0,0-1-1 0 0,-1 1 1 0 0,1-1-1 0 0,-1 0 1 0 0,1 1 0 0 0,0-1-1 0 0,-1 0 1 0 0,1 0 0 0 0,-1 1-1 0 0,1-1 1 0 0,0 0-1 0 0,-1 0 1 0 0,1 0 0 0 0,0 0-1 0 0,0 0 1 0 0,-1 0 0 0 0,1 0-1 0 0,0 0 1 0 0,0 0-1 0 0,40 0 1139 0 0,-33 0-843 0 0,65-4 1443 0 0,136-24 0 0 0,-68 5-1275 0 0,268-9-83 0 0,-71 8-705 0 0,-323 22 21 0 0,4 1 135 0 0,0-2-1 0 0,35-8 0 0 0,-51 10-80 0 0,-1 1-1 0 0,1-1 1 0 0,-1 0 0 0 0,1 0-1 0 0,-1 0 1 0 0,1 0-1 0 0,-1 0 1 0 0,1 0-1 0 0,-1-1 1 0 0,0 1 0 0 0,0-1-1 0 0,0 0 1 0 0,0 1-1 0 0,0-1 1 0 0,0 0 0 0 0,0 0-1 0 0,-1 0 1 0 0,1-1-1 0 0,-1 1 1 0 0,1 0 0 0 0,-1-1-1 0 0,0 1 1 0 0,0 0-1 0 0,0-1 1 0 0,0 1-1 0 0,0-1 1 0 0,-1 0 0 0 0,1-2-1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1:02.53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321 0 1916 0 0,'0'0'3852'0'0,"-13"38"-2208"0"0,9-30-1398 0 0,0-1-1 0 0,-1 1 1 0 0,0-1 0 0 0,-1 0 0 0 0,-11 12-1 0 0,-11 15 59 0 0,-5 14-73 0 0,6-9-123 0 0,-28 53 0 0 0,-2 5-66 0 0,-9 18-48 0 0,66-115-8 0 0,0 1 0 0 0,0 0 0 0 0,0-1 0 0 0,0 1 0 0 0,0-1 0 0 0,0 1 0 0 0,0-1 0 0 0,0 1 0 0 0,0-1 0 0 0,0 1 0 0 0,0 0 0 0 0,0-1 0 0 0,0 1 0 0 0,0-1 0 0 0,0 1 0 0 0,0-1 0 0 0,1 1 0 0 0,-1-1 0 0 0,0 1 0 0 0,0-1 0 0 0,1 1 0 0 0,-1-1 0 0 0,0 1 0 0 0,1-1 0 0 0,-1 1-1 0 0,1-1 1 0 0,-1 0 0 0 0,0 1 0 0 0,1-1 0 0 0,-1 0 0 0 0,1 1 0 0 0,-1-1 0 0 0,1 0 0 0 0,-1 0 0 0 0,1 1 0 0 0,-1-1 0 0 0,1 0 0 0 0,0 0 0 0 0,-1 0 0 0 0,1 0 0 0 0,-1 0 0 0 0,1 1 0 0 0,-1-1 0 0 0,1 0 0 0 0,0 0 0 0 0,-1-1 0 0 0,2 1 0 0 0,17 9 146 0 0,-15-4-123 0 0,0 1 0 0 0,0 0 0 0 0,-1 0 0 0 0,0 0-1 0 0,0 1 1 0 0,0-1 0 0 0,-1 1 0 0 0,1 0 0 0 0,-2-1 0 0 0,2 10-1 0 0,8 82 115 0 0,-7-57-102 0 0,23 383 34 0 0,-18-358-516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1:04.22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28 1 2632 0 0,'0'0'5523'0'0,"2"16"-5149"0"0,5 134 1045 0 0,-9-89-968 0 0,-14 72 0 0 0,7-73-393 0 0,0 76 0 0 0,18 225 131 0 0,-8-330-206 0 0,12 60-1 0 0,-8-61-7 0 0,3 60-1 0 0,-3-72 305 0 0,-2-13-1165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1:15.09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38 0 2372 0 0,'0'0'3762'0'0,"-2"7"-3385"0"0,-7 17 411 0 0,3-11-125 0 0,1 1 0 0 0,1-1-1 0 0,0 1 1 0 0,-3 22 0 0 0,7-32-602 0 0,0 1 0 0 0,0-1 0 0 0,0 1 0 0 0,0-1 0 0 0,1 0-1 0 0,-1 1 1 0 0,1-1 0 0 0,1 1 0 0 0,-1-1 0 0 0,0 0 0 0 0,1 0 0 0 0,0 0 0 0 0,0 0 0 0 0,0 0 0 0 0,0 0-1 0 0,1 0 1 0 0,0-1 0 0 0,0 1 0 0 0,5 4 0 0 0,15 11 140 0 0,1-1 0 0 0,1-1 0 0 0,27 14 0 0 0,2 2 17 0 0,-25-15-231 0 0,1-1 1 0 0,0-2-1 0 0,1-1 0 0 0,62 20 1 0 0,-75-29-1 0 0,0-1 1 0 0,0-1-1 0 0,0-1 0 0 0,0 0 1 0 0,0-1-1 0 0,0-1 1 0 0,1-1-1 0 0,-1 0 0 0 0,0-2 1 0 0,34-8-1 0 0,33-35-162 0 0,-79 42 111 0 0,8-5 120 0 0,-14 9-64 0 0,1 0-1 0 0,-1 0 1 0 0,0 0 0 0 0,0 0 0 0 0,0 0-1 0 0,0-1 1 0 0,1 1 0 0 0,-1 0 0 0 0,0 0-1 0 0,0 0 1 0 0,0 0 0 0 0,1 0 0 0 0,-1 0 0 0 0,0 0-1 0 0,0 0 1 0 0,0 0 0 0 0,1 0 0 0 0,-1 0-1 0 0,0 0 1 0 0,0 0 0 0 0,1 0 0 0 0,-1 0-1 0 0,0 0 1 0 0,0 0 0 0 0,0 0 0 0 0,1 0-1 0 0,-1 0 1 0 0,0 1 0 0 0,0-1 0 0 0,0 0-1 0 0,0 0 1 0 0,1 0 0 0 0,-1 0 0 0 0,0 0-1 0 0,0 0 1 0 0,0 1 0 0 0,0-1 0 0 0,0 0-1 0 0,1 0 1 0 0,-1 0 0 0 0,0 0 0 0 0,0 1-1 0 0,0-1 1 0 0,0 0 0 0 0,0 0 0 0 0,0 0-1 0 0,0 1 1 0 0,0-1 0 0 0,0 0 0 0 0,0 0-1 0 0,0 0 1 0 0,0 1 0 0 0,0-1 0 0 0,0 0-1 0 0,1 0 115 0 0,-1-1-103 0 0,0 1 1 0 0,1-1-1 0 0,-1 1 1 0 0,0-1-1 0 0,1 1 0 0 0,-1-1 1 0 0,0 0-1 0 0,1 1 0 0 0,-1-1 1 0 0,0 1-1 0 0,0-1 1 0 0,0 0-1 0 0,0 1 0 0 0,0-1 1 0 0,0 1-1 0 0,0-1 0 0 0,0 0 1 0 0,0 1-1 0 0,0-1 1 0 0,0 1-1 0 0,0-1 0 0 0,0 0 1 0 0,0 1-1 0 0,0-1 0 0 0,-1 1 1 0 0,1-1-1 0 0,0 0 1 0 0,0 1-1 0 0,-1-1 0 0 0,1 1 1 0 0,-1-1-1 0 0,1 1 0 0 0,0-1 1 0 0,-1 1-1 0 0,1 0 1 0 0,-1-1-1 0 0,1 1 0 0 0,-1-1 1 0 0,1 1-1 0 0,-1-1 0 0 0,-1-40-357 0 0,1 40 331 0 0,1 0 0 0 0,-1 0 0 0 0,1 1 0 0 0,0-1 0 0 0,-1 0 0 0 0,1 0 0 0 0,0 0 1 0 0,-1 0-1 0 0,1 0 0 0 0,0 0 0 0 0,0 0 0 0 0,0 0 0 0 0,0 0 0 0 0,0 0 0 0 0,0 0 0 0 0,0 0 0 0 0,0 0 0 0 0,0 0 0 0 0,1 0 0 0 0,-1 0 0 0 0,0 0 0 0 0,1 0 0 0 0,-1 0 0 0 0,0 0 0 0 0,1 0 0 0 0,-1 0 0 0 0,1 0 0 0 0,0 1 0 0 0,-1-1 0 0 0,1 0 0 0 0,0 0 0 0 0,1 0 0 0 0,30-26-157 0 0,-21 19 163 0 0,-9 6 20 0 0,1 1 0 0 0,-1-1 0 0 0,1 1 0 0 0,-1 0 0 0 0,1 0 1 0 0,-1 0-1 0 0,1 0 0 0 0,0 0 0 0 0,0 0 0 0 0,-1 1 0 0 0,1-1 0 0 0,0 1 0 0 0,0 0 0 0 0,0 0 0 0 0,-1 0 1 0 0,1 0-1 0 0,0 0 0 0 0,0 1 0 0 0,0-1 0 0 0,-1 1 0 0 0,1 0 0 0 0,0 0 0 0 0,-1 0 0 0 0,1 0 0 0 0,-1 0 0 0 0,1 0 1 0 0,-1 1-1 0 0,1-1 0 0 0,-1 1 0 0 0,0 0 0 0 0,3 2 0 0 0,2 2 28 0 0,-1-1 1 0 0,0 1-1 0 0,0 1 0 0 0,-1-1 0 0 0,1 1 0 0 0,-1 0 1 0 0,-1 0-1 0 0,1 0 0 0 0,3 11 0 0 0,-7-17-18 0 0,-1 1 0 0 0,1-1-1 0 0,-1 0 1 0 0,0 0-1 0 0,0 1 1 0 0,0-1 0 0 0,0 0-1 0 0,0 1 1 0 0,0-1 0 0 0,0 0-1 0 0,0 1 1 0 0,-1-1-1 0 0,1 0 1 0 0,0 0 0 0 0,-1 1-1 0 0,1-1 1 0 0,-1 0-1 0 0,0 0 1 0 0,1 1 0 0 0,-1-1-1 0 0,0 0 1 0 0,1 0 0 0 0,-1 0-1 0 0,0 0 1 0 0,0 0-1 0 0,0 0 1 0 0,0-1 0 0 0,0 1-1 0 0,0 0 1 0 0,0 0-1 0 0,-1-1 1 0 0,1 1 0 0 0,0 0-1 0 0,0-1 1 0 0,0 1 0 0 0,-1-1-1 0 0,0 1 1 0 0,-63 16-31 0 0,39-11 29 0 0,12-1-40 0 0,-30 6 31 0 0,42-11-16 0 0,1 0 1 0 0,-1 0-1 0 0,1 0 0 0 0,-1 0 1 0 0,1 0-1 0 0,-1-1 0 0 0,1 1 1 0 0,-1 0-1 0 0,0-1 0 0 0,1 1 1 0 0,0-1-1 0 0,-1 0 0 0 0,1 1 1 0 0,-1-1-1 0 0,1 0 0 0 0,0 0 1 0 0,0 0-1 0 0,-1 0 0 0 0,1 0 1 0 0,0 0-1 0 0,0 0 0 0 0,0 0 1 0 0,0-1-1 0 0,-2-2 0 0 0,1 1-69 0 0,0-1 0 0 0,-1 1 0 0 0,1 0 0 0 0,-1 0 0 0 0,0 0 0 0 0,0 0 0 0 0,0 0 0 0 0,0 1-1 0 0,-1-1 1 0 0,1 1 0 0 0,-1 0 0 0 0,-4-2 0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1:17.95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1724 1 2996 0 0,'0'0'5257'0'0,"-17"8"-4771"0"0,1 0-348 0 0,-113 62 1971 0 0,-24 22 107 0 0,-61 40-746 0 0,-356 252 143 0 0,393-265-1603 0 0,-98 62-105 0 0,263-174 68 0 0,-8 3-33 0 0,1 2 1 0 0,0 0-1 0 0,1 1 1 0 0,0 1-1 0 0,1 1 1 0 0,-22 25-1 0 0,38-39 24 0 0,-1 0-1 0 0,1 1 0 0 0,0-1 1 0 0,1 1-1 0 0,-1-1 1 0 0,0 0-1 0 0,0 1 0 0 0,1 0 1 0 0,-1-1-1 0 0,1 1 1 0 0,-1-1-1 0 0,1 1 0 0 0,-1 0 1 0 0,1-1-1 0 0,0 1 1 0 0,0 2-1 0 0,0-4-40 0 0,1 1 0 0 0,-1-1 0 0 0,0 1 0 0 0,0-1 0 0 0,1 1 0 0 0,-1-1 0 0 0,0 1 0 0 0,1-1 0 0 0,-1 0 1 0 0,1 1-1 0 0,-1-1 0 0 0,1 1 0 0 0,-1-1 0 0 0,1 0 0 0 0,-1 1 0 0 0,1-1 0 0 0,-1 0 0 0 0,1 0 0 0 0,-1 0 0 0 0,1 1 0 0 0,-1-1 0 0 0,1 0 0 0 0,0 0 0 0 0,-1 0 0 0 0,1 0 0 0 0,-1 0 0 0 0,1 0 0 0 0,1 0 1 0 0,2 0-377 0 0,0-1 1 0 0,0 1 0 0 0,0-1 0 0 0,0 0 0 0 0,0 0 0 0 0,0-1-1 0 0,0 1 1 0 0,-1-1 0 0 0,1 0 0 0 0,0 0 0 0 0,4-3 0 0 0,5-4-1851 0 0,0-3-683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0:54.61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8 820 0 0,'0'0'2968'0'0,"5"-2"-2560"0"0,-4 1-235 0 0,1 0 0 0 0,0 0-1 0 0,0 1 1 0 0,0-1 0 0 0,0 0 0 0 0,0 1 0 0 0,0 0 0 0 0,0-1 0 0 0,0 1 0 0 0,0 0 0 0 0,0 0 0 0 0,0 0 0 0 0,0 0-1 0 0,0 1 1 0 0,0-1 0 0 0,0 0 0 0 0,0 1 0 0 0,0 0 0 0 0,0-1 0 0 0,0 1 0 0 0,0 0 0 0 0,-1 0 0 0 0,1 0 0 0 0,0 0 0 0 0,0 0-1 0 0,-1 0 1 0 0,1 1 0 0 0,1 1 0 0 0,14 15 538 0 0,-9-12-473 0 0,-1 1 0 0 0,0 1-1 0 0,-1-1 1 0 0,0 1 0 0 0,0 0 0 0 0,-1 1 0 0 0,0-1 0 0 0,0 1 0 0 0,3 11 0 0 0,18 61 643 0 0,-11-31-539 0 0,2-1 0 0 0,45 92 0 0 0,-49-118-264 0 0,0-1 0 0 0,1-1 0 0 0,2 0-1 0 0,0-1 1 0 0,1-1 0 0 0,0-1 0 0 0,2 0-1 0 0,0-1 1 0 0,1-1 0 0 0,1-1 0 0 0,0-1-1 0 0,35 18 1 0 0,32 7 65 0 0,1-3 0 0 0,1-4-1 0 0,2-4 1 0 0,1-4 0 0 0,129 16 0 0 0,-169-35-152 0 0,0-3 0 0 0,0-1 1 0 0,0-4-1 0 0,0-1 0 0 0,0-3 1 0 0,-1-2-1 0 0,0-2 0 0 0,-1-3 0 0 0,0-2 1 0 0,70-32-1 0 0,2-12 3 0 0,-2-5 0 0 0,203-147 0 0 0,-298 192-97 0 0,-1-1 0 0 0,29-31-1 0 0,-54 52 64 0 0,0-1-1 0 0,0 1 1 0 0,0 0-1 0 0,0 0 1 0 0,0-1-1 0 0,1 1 1 0 0,-1 0-1 0 0,0 0 1 0 0,0-1-1 0 0,0 1 0 0 0,0 0 1 0 0,0-1-1 0 0,0 1 1 0 0,0 0-1 0 0,0 0 1 0 0,0-1-1 0 0,0 1 1 0 0,0 0-1 0 0,0-1 1 0 0,-1 1-1 0 0,1 0 0 0 0,0 0 1 0 0,0-1-1 0 0,0 1 1 0 0,0 0-1 0 0,0 0 1 0 0,0-1-1 0 0,-1 1 1 0 0,1 0-1 0 0,0 0 0 0 0,0 0 1 0 0,0-1-1 0 0,-1 1 1 0 0,1 0-1 0 0,0 0 1 0 0,0 0-1 0 0,-1 0 1 0 0,1-1-1 0 0,0 1 1 0 0,0 0-1 0 0,-1 0 0 0 0,1 0 1 0 0,0 0-1 0 0,0 0 1 0 0,-1 0-1 0 0,1 0 1 0 0,0 0-1 0 0,-1 0 1 0 0,1 0-1 0 0,0 0 1 0 0,0 0-1 0 0,-1 0 0 0 0,1 0 1 0 0,0 0-1 0 0,-1 0 1 0 0,1 0-1 0 0,0 0 1 0 0,0 0-1 0 0,-1 0 1 0 0,1 1-1 0 0,-25-2-5118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1:28.07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0 219 744 0 0,'0'0'7715'0'0,"23"-3"-7372"0"0,161-16 700 0 0,-42 0 306 0 0,0-6 0 0 0,159-50 1 0 0,-195 39-1920 0 0,-48 16-2396 0 0,-1 2-4415 0 0,-43 14 4641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1:29.20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22 1165 1656 0 0,'0'0'5423'0'0,"-2"-18"-4941"0"0,-14-134 979 0 0,13 120-1279 0 0,2-1 0 0 0,2 0 0 0 0,0 0 0 0 0,3 0 0 0 0,0 1 0 0 0,11-38 0 0 0,-1 23 35 0 0,2 2 0 0 0,2-1 0 0 0,35-63 0 0 0,-22 51 6 0 0,3 2 0 0 0,2 2-1 0 0,63-75 1 0 0,-83 112-203 0 0,0 0 1 0 0,1 0-1 0 0,0 2 1 0 0,1 0-1 0 0,1 1 1 0 0,0 1-1 0 0,1 1 1 0 0,1 0-1 0 0,0 2 1 0 0,0 0-1 0 0,1 2 1 0 0,0 0-1 0 0,30-6 1 0 0,-48 13-18 0 0,0 1 0 0 0,0-1-1 0 0,0 1 1 0 0,0 0 0 0 0,0 0 0 0 0,0 0 0 0 0,0 1 0 0 0,0-1 0 0 0,-1 1 0 0 0,1 0 0 0 0,0 0-1 0 0,0 1 1 0 0,0-1 0 0 0,-1 1 0 0 0,1 0 0 0 0,0-1 0 0 0,-1 2 0 0 0,0-1 0 0 0,1 0-1 0 0,-1 1 1 0 0,0-1 0 0 0,0 1 0 0 0,-1 0 0 0 0,1 0 0 0 0,-1 0 0 0 0,1 1 0 0 0,-1-1 0 0 0,3 6-1 0 0,3 8 7 0 0,0 1 0 0 0,-2 0-1 0 0,0 0 1 0 0,7 35 0 0 0,-6-21-24 0 0,18 85 7 0 0,-14-59-9 0 0,29 87 0 0 0,64 202-70 0 0,-93-282-440 0 0,-9-43-2271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1:36.06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47 4064 0 0,'0'0'2797'0'0,"24"-2"-2468"0"0,182-7 241 0 0,-119 9 444 0 0,36 1 554 0 0,243-28 0 0 0,-336 23-1562 0 0,54-2-1 0 0,-81 7 1 0 0,0-1 0 0 0,0 1 0 0 0,-1-1 0 0 0,1 1 1 0 0,-1 0-1 0 0,1 0 0 0 0,0 0 0 0 0,-1 1 0 0 0,1-1 0 0 0,-1 0 0 0 0,0 1 0 0 0,0 0 0 0 0,1-1 0 0 0,-1 1 1 0 0,0 0-1 0 0,0 0 0 0 0,-1 0 0 0 0,1 0 0 0 0,0 1 0 0 0,-1-1 0 0 0,1 0 0 0 0,-1 1 0 0 0,0-1 0 0 0,0 1 0 0 0,0-1 1 0 0,0 1-1 0 0,0 0 0 0 0,0-1 0 0 0,-1 1 0 0 0,1 0 0 0 0,-1-1 0 0 0,0 1 0 0 0,0 0 0 0 0,0 0 0 0 0,0 0 1 0 0,-1-1-1 0 0,1 1 0 0 0,0 0 0 0 0,-1-1 0 0 0,0 1 0 0 0,-1 3 0 0 0,-3 2-7 0 0,0 1 0 0 0,1 0 1 0 0,0 0-1 0 0,1 0 0 0 0,0 0 0 0 0,0 1 0 0 0,1-1 0 0 0,0 1 1 0 0,-1 10-1 0 0,1 17-52 0 0,2 42 0 0 0,1-47 24 0 0,-4 53 0 0 0,-10 72-840 0 0,12-90-4925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1:36.69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14 3544 0 0,'0'0'5956'0'0,"16"-2"-5932"0"0,47-8-16 0 0,-57 9-138 0 0,0 1 1 0 0,0 0 0 0 0,0 0 0 0 0,-1 1 0 0 0,1-1 0 0 0,0 1 0 0 0,0 1 0 0 0,-1-1 0 0 0,1 1 0 0 0,0 0 0 0 0,-1 0 0 0 0,0 1 0 0 0,1-1 0 0 0,-1 1 0 0 0,5 4 0 0 0,9 4-2575 0 0,-5-3-163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1:45.00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1037 1 2568 0 0,'0'0'2910'0'0,"-20"14"-2449"0"0,5-3-343 0 0,-116 91 1317 0 0,-198 190 1318 0 0,306-269-3614 0 0,-36 45-1 0 0,-15 17-483 0 0,71-82 1459 0 0,0-1 0 0 0,0 1-1 0 0,0 0 1 0 0,1-1 0 0 0,0 1-1 0 0,-1 1 1 0 0,1-1 0 0 0,0 0-1 0 0,0 1 1 0 0,1-1 0 0 0,-1 1-1 0 0,1-1 1 0 0,-2 7 0 0 0,3-10-130 0 0,6-4-1323 0 0,-34 3 2742 0 0,10 9-1079 0 0,1 0 0 0 0,-29 18 0 0 0,-7 4-73 0 0,-144 59 157 0 0,217-102-1633 0 0,-11 6 942 0 0,0 1 0 0 0,1 0 0 0 0,0 0 0 0 0,0 1 0 0 0,16-6 0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1:46.32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11 39 1292 0 0,'0'0'1626'0'0,"0"-18"-160"0"0,5 15-1255 0 0,0 1 0 0 0,0-1 0 0 0,0 1 0 0 0,0 0 0 0 0,0 0 0 0 0,0 1 0 0 0,0-1 0 0 0,0 1 0 0 0,1 0 0 0 0,-1 1 0 0 0,1-1 0 0 0,-1 1 0 0 0,1 0 0 0 0,-1 0 0 0 0,0 1 0 0 0,1 0 0 0 0,-1 0 0 0 0,6 1 0 0 0,-9 0-193 0 0,0-1 0 0 0,0 1 0 0 0,-1-1 0 0 0,1 1 1 0 0,0 0-1 0 0,-1 0 0 0 0,0 0 0 0 0,1 0 0 0 0,-1 0 1 0 0,0 0-1 0 0,0 0 0 0 0,0 0 0 0 0,0 0 0 0 0,0 1 0 0 0,-1-1 1 0 0,1 0-1 0 0,-1 1 0 0 0,1-1 0 0 0,-1 0 0 0 0,0 1 0 0 0,0-1 1 0 0,0 0-1 0 0,0 1 0 0 0,0-1 0 0 0,-1 0 0 0 0,0 4 1 0 0,0-2-10 0 0,1 0 0 0 0,-1 0 1 0 0,-1 0-1 0 0,1 0 1 0 0,0 0-1 0 0,-1 0 1 0 0,0 0-1 0 0,0-1 0 0 0,0 1 1 0 0,0-1-1 0 0,-1 1 1 0 0,0-1-1 0 0,-4 4 0 0 0,-43 25 1 0 0,48-30-19 0 0,0-1 1 0 0,0 0-1 0 0,-1 0 1 0 0,1-1-1 0 0,0 1 1 0 0,-1 0-1 0 0,1-1 0 0 0,-1 0 1 0 0,1 1-1 0 0,-1-1 1 0 0,1 0-1 0 0,-1 0 1 0 0,1 0-1 0 0,-1-1 1 0 0,1 1-1 0 0,0 0 1 0 0,-1-1-1 0 0,1 0 1 0 0,-1 1-1 0 0,-3-3 0 0 0,5-1-30 0 0,0 0 0 0 0,0 0-1 0 0,1 0 1 0 0,-1 0 0 0 0,1 0-1 0 0,0 0 1 0 0,1 0 0 0 0,0-6-1 0 0,-1 1-12 0 0,1 5 44 0 0,-1 0 1 0 0,1-1-1 0 0,0 1 1 0 0,0 0 0 0 0,0 0-1 0 0,1 0 1 0 0,-1 1-1 0 0,1-1 1 0 0,0 0-1 0 0,0 0 1 0 0,1 1 0 0 0,-1 0-1 0 0,1-1 1 0 0,-1 1-1 0 0,1 0 1 0 0,0 0-1 0 0,0 0 1 0 0,6-4 0 0 0,-4 4-139 0 0,0-1 0 0 0,0 1 0 0 0,1 0 1 0 0,-1 0-1 0 0,1 0 0 0 0,-1 1 1 0 0,1 0-1 0 0,0 0 0 0 0,0 1 0 0 0,0-1 1 0 0,0 1-1 0 0,9 0 0 0 0,-14 1-42 0 0,0 0-1 0 0,0 1 1 0 0,0-1-1 0 0,1 1 1 0 0,-1-1-1 0 0,0 1 1 0 0,0-1-1 0 0,0 1 1 0 0,0 0 0 0 0,-1-1-1 0 0,1 1 1 0 0,2 3-566 0 0,-2-3 565 0 0,0 0 1 0 0,0 1-1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1:47.25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1 577 3464 0 0,'0'0'6419'0'0,"13"-1"-5935"0"0,9 0-66 0 0,0-2-1 0 0,-1-1 1 0 0,0-1 0 0 0,41-15 0 0 0,606-318 2898 0 0,-564 282-3355 0 0,-57 28-74 0 0,-1-2 1 0 0,73-60-1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1:50.87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18 160 132 0 0,'0'0'2940'0'0,"0"5"-2722"0"0,1-3-139 0 0,-1 0-34 0 0,1 0 0 0 0,-1 0 0 0 0,0 0 1 0 0,1 0-1 0 0,-1 0 0 0 0,0 0 0 0 0,0 0 0 0 0,0 0 0 0 0,-21 37 8595 0 0,26-67-8776 0 0,6 10 113 0 0,1 0 1 0 0,0 0-1 0 0,1 1 0 0 0,1 0 0 0 0,1 2 1 0 0,0-1-1 0 0,1 2 0 0 0,0 0 1 0 0,1 1-1 0 0,30-17 0 0 0,-45 29 27 0 0,0 0 0 0 0,0 0 0 0 0,0 0 0 0 0,0 1 0 0 0,0-1 0 0 0,0 1 0 0 0,0 0-1 0 0,0 0 1 0 0,1-1 0 0 0,-1 1 0 0 0,0 1 0 0 0,0-1 0 0 0,0 0 0 0 0,0 0 0 0 0,0 1 0 0 0,0-1 0 0 0,0 1 0 0 0,0 0-1 0 0,0-1 1 0 0,0 1 0 0 0,0 0 0 0 0,0 0 0 0 0,-1 0 0 0 0,1 1 0 0 0,0-1 0 0 0,0 0 0 0 0,-1 1 0 0 0,1-1 0 0 0,-1 1 0 0 0,0-1-1 0 0,1 1 1 0 0,-1 0 0 0 0,0 0 0 0 0,0-1 0 0 0,0 1 0 0 0,0 0 0 0 0,0 0 0 0 0,0 2 0 0 0,2 6 19 0 0,-1 0-1 0 0,0 1 1 0 0,-1-1 0 0 0,0 0 0 0 0,0 0 0 0 0,-1 0 0 0 0,-1 1-1 0 0,-1 10 1 0 0,0 17-52 0 0,2-23 26 0 0,0 0 0 0 0,-2 0 1 0 0,1 0-1 0 0,-2 0 0 0 0,0 0 1 0 0,-10 28-1 0 0,11-37 13 0 0,-1 0-1 0 0,1-1 1 0 0,-2 0-1 0 0,1 0 1 0 0,0 0-1 0 0,-1 0 1 0 0,0 0-1 0 0,0-1 1 0 0,0 1-1 0 0,-1-1 1 0 0,1 0-1 0 0,-1-1 1 0 0,0 1-1 0 0,0-1 1 0 0,-1 0-1 0 0,1 0 1 0 0,0-1-1 0 0,-1 1 1 0 0,-11 2-1 0 0,11-3-11 0 0,-1 0-1 0 0,1 0 1 0 0,-1-1-1 0 0,0 0 1 0 0,1 0 0 0 0,-1-1-1 0 0,0 0 1 0 0,0 0-1 0 0,-12-2 1 0 0,17 1-34 0 0,0 0 0 0 0,0 0 0 0 0,0 0 0 0 0,0-1 0 0 0,0 1 0 0 0,0-1 0 0 0,0 1 0 0 0,0-1 0 0 0,1 0 0 0 0,-1 1 0 0 0,1-1 0 0 0,-1 0 0 0 0,1 0 0 0 0,0 0 0 0 0,-1 0 0 0 0,1-1 0 0 0,0 1 0 0 0,1 0 0 0 0,-1 0 0 0 0,0-1 0 0 0,1 1 0 0 0,-1 0-1 0 0,1-1 1 0 0,0 1 0 0 0,-1 0 0 0 0,1-1 0 0 0,1 1 0 0 0,-1-1 0 0 0,1-3 0 0 0,-2-1-513 0 0,1 0 1 0 0,0 0-1 0 0,0 0 0 0 0,1 0 0 0 0,-1 0 0 0 0,2 0 0 0 0,-1 0 0 0 0,1 1 0 0 0,0-1 0 0 0,0 0 0 0 0,1 1 0 0 0,0 0 1 0 0,5-8-1 0 0,1 1-1859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11:52.09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208 59 8 0 0,'0'0'3997'0'0,"47"-15"478"0"0,-42 13-4464 0 0,26-15 1516 0 0,-31 17-1502 0 0,0-1 0 0 0,1 1 0 0 0,-1 0 0 0 0,0 0 0 0 0,0-1 0 0 0,1 1-1 0 0,-1 0 1 0 0,0 0 0 0 0,0-1 0 0 0,0 1 0 0 0,0 0 0 0 0,0 0 0 0 0,0-1 0 0 0,1 1 0 0 0,-1 0 0 0 0,0-1 0 0 0,0 1-1 0 0,0 0 1 0 0,0-1 0 0 0,0 1 0 0 0,0 0 0 0 0,0 0 0 0 0,0-1 0 0 0,0 1 0 0 0,0 0 0 0 0,0-1 0 0 0,-1 1-1 0 0,1 0 1 0 0,0-1 0 0 0,0 1 0 0 0,0 0 0 0 0,0 0 0 0 0,0-1 0 0 0,-1 1 0 0 0,-19-10 229 0 0,12 8-218 0 0,0 1 0 0 0,0 0 1 0 0,0 1-1 0 0,1 0 1 0 0,-1 0-1 0 0,0 0 0 0 0,0 1 1 0 0,0 1-1 0 0,1-1 1 0 0,-1 1-1 0 0,1 0 0 0 0,-1 1 1 0 0,-7 3-1 0 0,3 0 9 0 0,-1 0-1 0 0,1 1 0 0 0,0 0 1 0 0,0 1-1 0 0,1 0 1 0 0,-15 15-1 0 0,21-18-27 0 0,-1 1 0 0 0,1 0 0 0 0,0 0 0 0 0,0 1 0 0 0,1-1 0 0 0,0 1 0 0 0,0 0 0 0 0,1 1 0 0 0,0-1 0 0 0,0 0 0 0 0,0 1 0 0 0,1 0-1 0 0,0-1 1 0 0,1 1 0 0 0,0 0 0 0 0,0 0 0 0 0,0 0 0 0 0,1 0 0 0 0,0 0 0 0 0,3 12 0 0 0,-2-17-23 0 0,0 0 1 0 0,1 0-1 0 0,-1 0 1 0 0,1-1 0 0 0,0 1-1 0 0,-1-1 1 0 0,1 1-1 0 0,1-1 1 0 0,-1 0-1 0 0,0 0 1 0 0,0 0-1 0 0,1 0 1 0 0,-1 0-1 0 0,1-1 1 0 0,0 1 0 0 0,-1-1-1 0 0,1 1 1 0 0,0-1-1 0 0,0 0 1 0 0,0 0-1 0 0,0 0 1 0 0,0-1-1 0 0,0 1 1 0 0,0-1-1 0 0,6 1 1 0 0,3 0-3 0 0,0 0 0 0 0,1 0 0 0 0,-1-2 0 0 0,0 1 0 0 0,14-3 0 0 0,-10-1 0 0 0,0 0 0 0 0,-1-1 0 0 0,0 0 0 0 0,17-9 0 0 0,-26 11 13 0 0,0 0 0 0 0,0 0 0 0 0,0-1-1 0 0,-1 1 1 0 0,0-1 0 0 0,0-1 0 0 0,0 1 0 0 0,0-1 0 0 0,0 0 0 0 0,-1 0-1 0 0,0 0 1 0 0,6-9 0 0 0,-9 12 11 0 0,0 0 0 0 0,0-1 1 0 0,0 1-1 0 0,-1 0 0 0 0,1 0 0 0 0,0-1 0 0 0,-1 1 0 0 0,1 0 1 0 0,-1-1-1 0 0,0 1 0 0 0,0 0 0 0 0,0-1 0 0 0,0 1 0 0 0,-1-1 0 0 0,1 1 1 0 0,0 0-1 0 0,-1-1 0 0 0,0 1 0 0 0,1 0 0 0 0,-1 0 0 0 0,0-1 1 0 0,0 1-1 0 0,0 0 0 0 0,-1 0 0 0 0,1 0 0 0 0,0 0 0 0 0,-1 1 1 0 0,1-1-1 0 0,-1 0 0 0 0,0 0 0 0 0,0 1 0 0 0,1-1 0 0 0,-1 1 0 0 0,0 0 1 0 0,-4-2-1 0 0,-7-5-325 0 0,-1 2 0 0 0,-1 0 0 0 0,1 1 0 0 0,-25-6 0 0 0,-2-2-3315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3:10.34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6329 613 3572 0 0,'0'0'1795'0'0,"-5"-19"-1357"0"0,-15-60-28 0 0,18 75-347 0 0,1 0 1 0 0,-1-1-1 0 0,1 1 1 0 0,-1 0-1 0 0,0 0 1 0 0,-1 0-1 0 0,1 1 1 0 0,-1-1 0 0 0,0 0-1 0 0,0 1 1 0 0,0 0-1 0 0,0 0 1 0 0,0 0-1 0 0,-1 0 1 0 0,1 0-1 0 0,-8-4 1 0 0,-5-4 240 0 0,-17-13 128 0 0,0 1-1 0 0,-2 1 0 0 0,-72-32 1 0 0,-121-34 583 0 0,210 81-877 0 0,-129-44 212 0 0,-1 7-1 0 0,-3 7 1 0 0,0 6 0 0 0,-2 6-1 0 0,-1 7 1 0 0,-251 4-1 0 0,312 21-316 0 0,0 4 0 0 0,0 5 0 0 0,2 3 0 0 0,-158 55 0 0 0,-334 176 229 0 0,306-111-30 0 0,7 11 0 0 0,-283 210 0 0 0,367-216-126 0 0,-236 237 0 0 0,-126 210-53 0 0,404-420-69 0 0,8 6 1 0 0,7 5-1 0 0,-112 216 0 0 0,171-263 24 0 0,-79 214-1 0 0,115-249-4 0 0,5 1 1 0 0,4 1-1 0 0,-12 111 0 0 0,19 14 31 0 0,14 299 0 0 0,9-389 4 0 0,6-1 0 0 0,5 0 0 0 0,7-1 0 0 0,5-2 0 0 0,82 230 0 0 0,41-20 121 0 0,-96-228-102 0 0,7 8 1 0 0,5-2 0 0 0,6-4 0 0 0,5-3 0 0 0,122 139-1 0 0,-41-79 298 0 0,310 261 0 0 0,-333-329-243 0 0,4-6 1 0 0,4-6-1 0 0,264 126 1 0 0,502 148-104 0 0,-694-299-122 0 0,301 56-1 0 0,-441-110-404 0 0,2-4-1 0 0,0-3 0 0 0,0-4 1 0 0,143-10-1 0 0,-191 2 51 0 0,-1-1 0 0 0,0-1 1 0 0,41-15-1 0 0,-56 15-279 0 0,0 0-1 0 0,1-1 1 0 0,-2 0 0 0 0,1-2 0 0 0,12-9-1 0 0,9-14-2937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0:56.11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74 1 484 0 0,'-10'7'8611'0'0,"-7"67"-7786"0"0,4 0 1 0 0,2 0-1 0 0,0 101 1 0 0,5-59-382 0 0,0 47 124 0 0,6-93-5428 0 0,0-47 1376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3:22.05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1541 23 28 0 0,'0'0'5611'0'0,"11"0"-5043"0"0,227-12 3144 0 0,-160 5-3104 0 0,0 3 0 0 0,112 9 1 0 0,-76 11-132 0 0,0 5 1 0 0,141 46 0 0 0,207 108 340 0 0,-260-79-469 0 0,-3 8 1 0 0,-6 9-1 0 0,286 218 1 0 0,-331-215-73 0 0,199 199 0 0 0,-191-153-157 0 0,347 396 68 0 0,-374-384 35 0 0,173 309 0 0 0,37 226 184 0 0,-250-491-287 0 0,-11 5 0 0 0,-9 3 1 0 0,-10 2-1 0 0,54 438 1 0 0,-88-122-11 0 0,-29-432-42 0 0,-5 0 1 0 0,-43 204 0 0 0,11-157 17 0 0,-71 176 0 0 0,62-217-50 0 0,-5-3 0 0 0,-6-2-1 0 0,-4-2 1 0 0,-5-4 0 0 0,-4-3-1 0 0,-5-3 1 0 0,-5-3-1 0 0,-189 170 1 0 0,107-128 4 0 0,-5-8-1 0 0,-270 158 1 0 0,-394 147 35 0 0,417-259 13 0 0,176-79-65 0 0,153-63-20 0 0,-3-4 0 0 0,0-4 0 0 0,-2-4 0 0 0,0-4 1 0 0,-2-5-1 0 0,0-3 0 0 0,-135-2 0 0 0,-496-33-140 0 0,646 19 151 0 0,80 4-13 0 0,-472-33-239 0 0,375 21 157 0 0,2-5 0 0 0,-175-53 0 0 0,69 6-547 0 0,-9-2-1972 0 0,73 13-5680 0 0,112 42 3326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3:30.19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0 1396 0 0,'0'0'6361'0'0,"17"5"-5859"0"0,34 11 322 0 0,51 26 1 0 0,239 152 2164 0 0,-232-126-2304 0 0,151 71-1 0 0,-129-86-500 0 0,2-6-1 0 0,1-6 1 0 0,155 27 0 0 0,-72-34-54 0 0,359 11 0 0 0,-309-43 128 0 0,-1-12 0 0 0,484-82 0 0 0,-676 79-231 0 0,183-41 82 0 0,-227 45-95 0 0,0-1 0 0 0,-1-1 0 0 0,-1-1 0 0 0,0-2-1 0 0,0-1 1 0 0,31-23 0 0 0,-58 38-31 0 0,-1 0 0 0 0,1 0 0 0 0,0-1 0 0 0,0 1-1 0 0,-1-1 1 0 0,1 1 0 0 0,0-1 0 0 0,-1 1 0 0 0,1-1 0 0 0,-1 1-1 0 0,1-1 1 0 0,0 1 0 0 0,-1-1 0 0 0,1 0 0 0 0,-1 1 0 0 0,1-1-1 0 0,-1 0 1 0 0,0 1 0 0 0,1-1 0 0 0,-1 0 0 0 0,0 0 0 0 0,0 1-1 0 0,1-1 1 0 0,-1 0 0 0 0,0 0 0 0 0,0 0 0 0 0,0 0 0 0 0,0 1-1 0 0,0-1 1 0 0,0 0 0 0 0,0 0 0 0 0,0 0 0 0 0,0 1 0 0 0,0-1-1 0 0,-1 0 1 0 0,1 0 0 0 0,0 0 0 0 0,-1 1 0 0 0,1-1 0 0 0,0 0-1 0 0,-1 1 1 0 0,1-1 0 0 0,-1 0 0 0 0,1 1 0 0 0,-1-1 0 0 0,1 0-1 0 0,-1 1 1 0 0,1-1 0 0 0,-1 1 0 0 0,0-1 0 0 0,1 1 0 0 0,-1-1-1 0 0,0 1 1 0 0,-1-1 0 0 0,-50-19-4247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3:31.63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1 236 0 0,'0'0'5871'0'0,"10"3"-5219"0"0,6 3-189 0 0,-1 1 0 0 0,-1 0 0 0 0,1 1 0 0 0,20 15-1 0 0,146 126 2002 0 0,23 17-1447 0 0,-61-68-471 0 0,276 143 0 0 0,-299-184-447 0 0,2-7 0 0 0,252 69 0 0 0,98-17 593 0 0,670 58 0 0 0,-941-147-476 0 0,0-8 0 0 0,0-9-1 0 0,0-9 1 0 0,-1-9 0 0 0,331-79 0 0 0,-401 65-104 0 0,-1-5 0 0 0,-3-7 1 0 0,-1-4-1 0 0,-3-6 1 0 0,176-114-1 0 0,-127 41 48 0 0,1-2-286 0 0,-141 115 90 0 0,-23 14 24 0 0,0 0 0 0 0,-1-1 0 0 0,1 0 0 0 0,12-11 0 0 0,-20 16-2 0 0,0-1 0 0 0,1 1 0 0 0,-1 0 0 0 0,0-1 1 0 0,1 1-1 0 0,-1-1 0 0 0,0 1 0 0 0,0-1 0 0 0,0 1 1 0 0,1-1-1 0 0,-1 0 0 0 0,0 1 0 0 0,0-1 1 0 0,0 1-1 0 0,0-1 0 0 0,0 1 0 0 0,0-1 0 0 0,0 1 1 0 0,0-1-1 0 0,0 1 0 0 0,0-1 0 0 0,0 0 0 0 0,-1 1 1 0 0,1-1-1 0 0,0 1 0 0 0,0-1 0 0 0,-1 1 0 0 0,1-1 1 0 0,0 1-1 0 0,0-1 0 0 0,-1 1 0 0 0,1 0 0 0 0,0-1 1 0 0,-1 1-1 0 0,1-1 0 0 0,-1 1 0 0 0,1 0 1 0 0,-1-1-1 0 0,1 1 0 0 0,0 0 0 0 0,-1 0 0 0 0,1-1 1 0 0,-1 1-1 0 0,1 0 0 0 0,-1 0 0 0 0,0 0 0 0 0,1 0 1 0 0,-1-1-1 0 0,1 1 0 0 0,-1 0 0 0 0,-31-9-1200 0 0,28 8 1026 0 0,-23-5-2038 0 0,-51-4 0 0 0,28 5-2378 0 0,-10-4-996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3:32.96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3100 0 0,'0'0'3791'0'0,"2"19"-3117"0"0,4 62-75 0 0,-4-64-154 0 0,1 0-1 0 0,0 0 1 0 0,11 29-1 0 0,-2-4 271 0 0,-4-15-490 0 0,1-1-1 0 0,2 0 1 0 0,0 0-1 0 0,2-1 1 0 0,1 0-1 0 0,1-1 1 0 0,1-1-1 0 0,1 0 1 0 0,0-1-1 0 0,2-1 1 0 0,1-1-1 0 0,0-1 1 0 0,33 24 0 0 0,29 15 105 0 0,3-3 0 0 0,126 60 1 0 0,-177-97-200 0 0,134 63 281 0 0,3-8 1 0 0,260 75 0 0 0,375 45 239 0 0,-465-127-81 0 0,530 35 1 0 0,159-88 242 0 0,-812-25-676 0 0,230-41 0 0 0,209-71 181 0 0,137-81 80 0 0,-574 132-323 0 0,343-164 1 0 0,-520 218-25 0 0,-1-3 0 0 0,-1-1 1 0 0,70-53-1 0 0,-101 68-84 0 0,0 0-1 0 0,0-1 1 0 0,-1-1 0 0 0,-1 0-1 0 0,0 0 1 0 0,0-1 0 0 0,-1 1 0 0 0,0-2-1 0 0,-1 1 1 0 0,0-1 0 0 0,-1 0-1 0 0,0 0 1 0 0,-1 0 0 0 0,0-1 0 0 0,-1 0-1 0 0,-1 1 1 0 0,0-1 0 0 0,1-23-1 0 0,-4 28-260 0 0,1 0 0 0 0,0-1 0 0 0,1 1-1 0 0,-1 0 1 0 0,2 0 0 0 0,-1 0 0 0 0,1 1-1 0 0,0-1 1 0 0,1 0 0 0 0,0 1-1 0 0,0-1 1 0 0,1 1 0 0 0,0 0 0 0 0,8-11-1 0 0,-10 14-64 0 0,0 1-1 0 0,1-1 0 0 0,-1 0 0 0 0,-1 0 0 0 0,1 0 1 0 0,0 0-1 0 0,-1 0 0 0 0,0 0 0 0 0,1-5 0 0 0,-2 8 127 0 0,0-1 0 0 0,1 1-1 0 0,-1-1 1 0 0,0 1 0 0 0,-1-1-1 0 0,1 1 1 0 0,0-1-1 0 0,0 0 1 0 0,-1 1 0 0 0,1-1-1 0 0,0 1 1 0 0,-1 0-1 0 0,0-1 1 0 0,1 1 0 0 0,-1-1-1 0 0,0 1 1 0 0,0 0-1 0 0,0-1 1 0 0,0 1 0 0 0,0 0-1 0 0,0 0 1 0 0,0 0-1 0 0,0 0 1 0 0,0 0 0 0 0,0 0-1 0 0,-1 0 1 0 0,1 0 0 0 0,0 1-1 0 0,-3-2 1 0 0,-28-11-3650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3:35.89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0 379 4272 0 0,'0'0'2841'0'0,"21"18"-1977"0"0,156 132 1154 0 0,-1-21 73 0 0,254 141 1 0 0,-254-178-1711 0 0,4-8 0 0 0,3-8 0 0 0,309 85 0 0 0,603 55 667 0 0,-796-183-617 0 0,0-12-1 0 0,331-21 1 0 0,593-132 123 0 0,-96-90-584 0 0,-951 181 69 0 0,231-86 1 0 0,-309 89-21 0 0,-2-5 0 0 0,-2-4 0 0 0,153-103 1 0 0,-147 79-63 0 0,178-167 0 0 0,-164 127-176 0 0,-47 50-810 0 0,-3-3 0 0 0,110-145 1 0 0,-158 174-883 0 0,-16 34 1728 0 0,0 0 0 0 0,1 0 0 0 0,-1 0 0 0 0,0 0 0 0 0,0 0 0 0 0,0-1 0 0 0,0 1 0 0 0,0 0 1 0 0,0 0-1 0 0,0 0 0 0 0,0 0 0 0 0,0 0 0 0 0,0 0 0 0 0,-1 0 0 0 0,1 0 0 0 0,0 0 0 0 0,-1 0 0 0 0,1 0 0 0 0,-1 0 0 0 0,1 0 0 0 0,-1 0 0 0 0,1 1 0 0 0,-1-1 0 0 0,-10-7-1829 0 0,-21 0-2301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3:37.045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1 291 2552 0 0,'0'0'3581'0'0,"24"14"-2626"0"0,-8-5-764 0 0,158 81 1913 0 0,-101-60-1116 0 0,2-3-1 0 0,0-4 1 0 0,2-3 0 0 0,132 18-1 0 0,321 0 188 0 0,-359-30-565 0 0,231 15 268 0 0,816 15 401 0 0,-739-82-849 0 0,-2-38-342 0 0,-100 16-199 0 0,-87 25 95 0 0,70-11 37 0 0,-7-31-272 0 0,-309 69 16 0 0,0-2-1 0 0,75-40 1 0 0,-96 42-367 0 0,0-1 0 0 0,24-20-1 0 0,-33 22-702 0 0,0 0-1 0 0,0-1 1 0 0,19-27-1 0 0,-20 19-2818 0 0,-11-6-1613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3:45.76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798 0 1840 0 0,'0'0'893'0'0,"-15"17"-862"0"0,-23 24 478 0 0,-38 54-1 0 0,32-24 707 0 0,3 2-1 0 0,-42 107 1 0 0,54-117-669 0 0,-67 163 559 0 0,47-105-752 0 0,-56 208 0 0 0,74-185-204 0 0,7 2 0 0 0,-10 236-1 0 0,-36 612 602 0 0,42-624-416 0 0,-7 242 170 0 0,73-53 46 0 0,-7-198-480 0 0,22 160-10 0 0,-31-399-23 0 0,4-1 1 0 0,52 143-1 0 0,-23-106-15 0 0,111 290-42 0 0,-140-389-78 0 0,1-2 0 0 0,4-1 0 0 0,44 63 0 0 0,-72-115 2 0 0,0 0 0 0 0,0-1-1 0 0,0 1 1 0 0,0-1 0 0 0,0 1-1 0 0,1-1 1 0 0,-1 0 0 0 0,1-1-1 0 0,0 1 1 0 0,0 0 0 0 0,0-1-1 0 0,0 0 1 0 0,1 0 0 0 0,-1 0-1 0 0,1-1 1 0 0,-1 0 0 0 0,6 2-1 0 0,-6-3-79 0 0,0 0 0 0 0,-1 0 0 0 0,1-1 0 0 0,-1 1 0 0 0,1-1 0 0 0,-1 0 0 0 0,1 0 0 0 0,-1 0-1 0 0,0 0 1 0 0,1 0 0 0 0,-1-1 0 0 0,0 0 0 0 0,0 1 0 0 0,0-1 0 0 0,0 0 0 0 0,0-1 0 0 0,0 1-1 0 0,-1 0 1 0 0,1-1 0 0 0,-1 1 0 0 0,1-1 0 0 0,2-5 0 0 0,40-58-3936 0 0,-31 39 2322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3:47.263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1256 0 640 0 0,'0'0'6107'0'0,"-6"4"-5637"0"0,-4 4-97 0 0,0 0 0 0 0,1 0 1 0 0,0 1-1 0 0,0 0 1 0 0,1 0-1 0 0,-8 13 1 0 0,-47 76 779 0 0,29-44-941 0 0,-66 104 335 0 0,8 3 0 0 0,-129 310 0 0 0,-22 329 240 0 0,133-398-524 0 0,18-72-233 0 0,15 4 0 0 0,-65 652 0 0 0,138-313-236 0 0,9-569 163 0 0,5 0 0 0 0,5-1 1 0 0,51 187-1 0 0,-21-147-149 0 0,7-2-1 0 0,74 142 1 0 0,-58-147-45 0 0,89 132 1 0 0,-154-265 195 0 0,-1 1 0 0 0,1-1 0 0 0,0 0 1 0 0,0 0-1 0 0,0 0 0 0 0,0 0 0 0 0,1 0 1 0 0,-1 0-1 0 0,1-1 0 0 0,0 0 0 0 0,-1 0 0 0 0,1 0 1 0 0,0 0-1 0 0,6 1 0 0 0,-8-2-4 0 0,0-1 0 0 0,-1 0 1 0 0,1 0-1 0 0,0 0 0 0 0,0 0 0 0 0,-1 0 0 0 0,1 0 1 0 0,0 0-1 0 0,0-1 0 0 0,-1 1 0 0 0,1-1 0 0 0,0 1 1 0 0,-1-1-1 0 0,1 1 0 0 0,0-1 0 0 0,-1 0 0 0 0,1 0 1 0 0,-1 0-1 0 0,1 0 0 0 0,-1 0 0 0 0,0 0 0 0 0,0-1 1 0 0,1 1-1 0 0,-1 0 0 0 0,0 0 0 0 0,0-1 0 0 0,0 1 1 0 0,0-1-1 0 0,0 1 0 0 0,0-1 0 0 0,-1 0 0 0 0,1 1 1 0 0,-1-1-1 0 0,1 0 0 0 0,-1 1 0 0 0,1-1 0 0 0,-1-2 1 0 0,5-16-958 0 0,-1-1 1 0 0,-1 0 0 0 0,-1 1-1 0 0,-1-39 1 0 0,-1 10-1884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3:48.59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17 0 756 0 0,'0'0'4545'0'0,"-3"3"-4113"0"0,2-2-358 0 0,-1 0 1 0 0,1 1-1 0 0,0-1 1 0 0,0 0-1 0 0,0 1 1 0 0,0-1-1 0 0,0 1 1 0 0,1-1-1 0 0,-1 1 1 0 0,0-1-1 0 0,1 1 1 0 0,-1-1-1 0 0,1 1 1 0 0,-1 0-1 0 0,1-1 1 0 0,0 1-1 0 0,-1 0 1 0 0,1-1-1 0 0,0 3 1 0 0,1 0 76 0 0,0 0 1 0 0,0-1 0 0 0,0 1-1 0 0,0-1 1 0 0,0 1-1 0 0,1-1 1 0 0,0 1-1 0 0,0-1 1 0 0,3 5-1 0 0,224 309 2319 0 0,-33-49-1946 0 0,428 734 174 0 0,-357-457-632 0 0,-227-456-20 0 0,20 57 123 0 0,-6 2-1 0 0,59 270 1 0 0,8 320 696 0 0,-2 192-521 0 0,-100-755-232 0 0,-8 0 0 0 0,-17 281 0 0 0,-3-363-52 0 0,-4 1 1 0 0,-3-2 0 0 0,-52 160-1 0 0,44-184 30 0 0,-3 0 0 0 0,-3-2-1 0 0,-2-1 1 0 0,-78 114-1 0 0,70-124-72 0 0,-79 116 6 0 0,100-140-107 0 0,1 1 0 0 0,2 1 1 0 0,-20 55-1 0 0,23-34-42 0 0,7-32-3518 0 0,6-105-1731 0 0,0 28 1348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3:49.90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 1 2612 0 0,'0'0'5538'0'0,"13"14"-4863"0"0,107 115 781 0 0,444 416 2191 0 0,-175-184-2933 0 0,-195-153-440 0 0,186 257 0 0 0,110 149-63 0 0,-400-504-173 0 0,197 278 65 0 0,-237-309-25 0 0,-4 3 0 0 0,-3 2 0 0 0,35 98 0 0 0,193 669 1568 0 0,-207-637-1392 0 0,-31-89-137 0 0,-6 1 1 0 0,-5 1 0 0 0,7 145 0 0 0,-21 390 67 0 0,-16-515-125 0 0,-37 213 0 0 0,-66 137-38 0 0,-77 50-142 0 0,100-315-33 0 0,-45 107-1095 0 0,133-338 1171 0 0,0 0 0 0 0,0 0 1 0 0,0 0-1 0 0,-1 0 0 0 0,1 0 1 0 0,0 0-1 0 0,-1 0 0 0 0,1 0 1 0 0,-1-1-1 0 0,1 1 0 0 0,-1 0 1 0 0,1 0-1 0 0,-1 0 0 0 0,1-1 0 0 0,-1 1 1 0 0,0 0-1 0 0,1 0 0 0 0,-1-1 1 0 0,0 1-1 0 0,0-1 0 0 0,1 1 1 0 0,-1-1-1 0 0,0 1 0 0 0,0-1 0 0 0,0 1 1 0 0,-1 0-1 0 0,-15-30-5740 0 0,5-5 1242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0:56.92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190 0 236 0 0,'0'0'7905'0'0,"-5"16"-7529"0"0,-7 22 502 0 0,-31 63 0 0 0,15-47 94 0 0,-41 118 0 0 0,61-148-921 0 0,1 1 0 0 0,1 0 0 0 0,2 1 0 0 0,0 0 0 0 0,2-1 1 0 0,1 1-1 0 0,3 39 0 0 0,-1-53-53 0 0,1 1-1 0 0,1-1 1 0 0,0 0 0 0 0,0-1 0 0 0,2 1 0 0 0,-1-1 0 0 0,1 1-1 0 0,1-1 1 0 0,0 0 0 0 0,0-1 0 0 0,1 0 0 0 0,1 0 0 0 0,0 0-1 0 0,0-1 1 0 0,0 0 0 0 0,1-1 0 0 0,1 0 0 0 0,0 0 0 0 0,0-1-1 0 0,0 0 1 0 0,1-1 0 0 0,-1 0 0 0 0,2-1 0 0 0,-1 0 0 0 0,0-1-1 0 0,1 0 1 0 0,0-1 0 0 0,0 0 0 0 0,0 0 0 0 0,0-2 0 0 0,23 1-1 0 0,-16-3-1 0 0,-1-2 0 0 0,0 0 0 0 0,0-1-1 0 0,0 0 1 0 0,0-2 0 0 0,-1 0-1 0 0,0-1 1 0 0,0-1 0 0 0,-1-1 0 0 0,0 0-1 0 0,0-1 1 0 0,-1 0 0 0 0,-1-1-1 0 0,1-1 1 0 0,22-25 0 0 0,-31 30 19 0 0,-1 1 0 0 0,0-1 1 0 0,0 0-1 0 0,-1 0 0 0 0,1 0 0 0 0,-2-1 1 0 0,1 1-1 0 0,-1-1 0 0 0,0 0 0 0 0,-1 0 1 0 0,0 0-1 0 0,0 0 0 0 0,0-1 1 0 0,-1 1-1 0 0,-1 0 0 0 0,0-13 0 0 0,0 8 4 0 0,-2 1 0 0 0,1 0 0 0 0,-2 0-1 0 0,0 1 1 0 0,0-1 0 0 0,-1 1 0 0 0,0-1 0 0 0,-1 1-1 0 0,0 0 1 0 0,-11-17 0 0 0,1 9 9 0 0,0-1 1 0 0,-1 2-1 0 0,-1 0 0 0 0,-1 1 1 0 0,-24-19-1 0 0,-105-63-83 0 0,9 6-1558 0 0,120 83 849 0 0,16 9 284 0 0,-1-1 1 0 0,1 1-1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3:51.14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0 2036 0 0,'0'0'4513'0'0,"5"10"-3843"0"0,3 8-338 0 0,-1 1-1 0 0,-1-1 0 0 0,7 39 0 0 0,67 287 1609 0 0,-2-15-968 0 0,77 851-123 0 0,-119-512-817 0 0,30 435 547 0 0,58-120-553 0 0,-29-497 298 0 0,-24-139 42 0 0,-43-216-290 0 0,8 47 226 0 0,-14-59-2018 0 0,-28-140 16 0 0,0 1-1 0 0,-1-1 0 0 0,-13-25 1 0 0,-1 9-2860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3:58.24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23 7626 3544 0 0,'0'0'5992'0'0,"-4"3"-5574"0"0,3-3-325 0 0,0 0-49 0 0,0 0 1 0 0,0 1-1 0 0,0-1 0 0 0,0 1 1 0 0,0-1-1 0 0,0 1 0 0 0,0-1 0 0 0,0 1 1 0 0,0 0-1 0 0,0 0 0 0 0,0-1 1 0 0,0 1-1 0 0,1 0 0 0 0,-1 0 1 0 0,0 0-1 0 0,0 0 0 0 0,1 0 0 0 0,-1 0 1 0 0,0 1-1 0 0,6 2 72 0 0,0-1 0 0 0,1 0 0 0 0,-1 0 0 0 0,1 0 0 0 0,-1-1 0 0 0,1 0 0 0 0,0 0 0 0 0,7 1 0 0 0,38 6 103 0 0,0-2 0 0 0,1-2-1 0 0,84-3 1 0 0,-24-1-90 0 0,341 0 441 0 0,-333-7-442 0 0,208-40 0 0 0,-72-11 274 0 0,-3-12 1 0 0,280-115 0 0 0,-360 111-89 0 0,-2-9-1 0 0,-4-6 1 0 0,270-193-1 0 0,-287 163-271 0 0,-6-5 0 0 0,-6-7 0 0 0,-5-6 0 0 0,-6-6 0 0 0,-7-4-1 0 0,146-234 1 0 0,277-572-27 0 0,-449 779-14 0 0,52-103 13 0 0,193-507 1 0 0,9-413 66 0 0,-296 957-19 0 0,32-353 0 0 0,-50-250-167 0 0,-29 283-2455 0 0,-5 556 2293 0 0,-3-14-1619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4:00.094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5781 6976 3940 0 0,'0'0'4261'0'0,"-22"2"-3716"0"0,-159 21 1769 0 0,30-13-127 0 0,-158-9 0 0 0,306-1-2168 0 0,-89-6 269 0 0,1-3-1 0 0,0-5 0 0 0,0-4 0 0 0,2-4 0 0 0,-157-59 0 0 0,76 6-118 0 0,3-7 0 0 0,-280-186 1 0 0,243 123 5 0 0,-55-36 66 0 0,156 116-209 0 0,2-4 0 0 0,4-5 0 0 0,3-4-1 0 0,-93-98 1 0 0,-312-399-224 0 0,311 352 146 0 0,-8-44-15 0 0,140 184 54 0 0,-31-40 14 0 0,-183-277-56 0 0,213 305 28 0 0,4-3-1 0 0,-53-139 1 0 0,-37-203-25 0 0,43 121 52 0 0,-17-55-10 0 0,23 67-21 0 0,-57-257-13 0 0,55 186 33 0 0,-82-180 65 0 0,31 131-209 0 0,140 406 151 0 0,-5-10-282 0 0,-15-61-1 0 0,27 91 243 0 0,-1 0 0 0 0,1-1 0 0 0,0 1 0 0 0,0 0 0 0 0,0 0 0 0 0,0 0 0 0 0,0-1 0 0 0,0 1 0 0 0,0 0 0 0 0,0 0 0 0 0,0 0 0 0 0,1-1 0 0 0,-1 1 0 0 0,0 0 0 0 0,1 0 0 0 0,-1 0 0 0 0,1 0 0 0 0,0 0 0 0 0,-1 0 0 0 0,1 0 0 0 0,0 0 0 0 0,-1 0 1 0 0,1 0-1 0 0,0 0 0 0 0,0 0 0 0 0,1-1 0 0 0,0 1-399 0 0,0 0 1 0 0,0 0 0 0 0,1 1-1 0 0,-1-1 1 0 0,0 0-1 0 0,0 1 1 0 0,0 0 0 0 0,1-1-1 0 0,-1 1 1 0 0,0 0 0 0 0,1 0-1 0 0,-1 0 1 0 0,0 0 0 0 0,4 2-1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4:02.732"/>
    </inkml:context>
    <inkml:brush xml:id="br0">
      <inkml:brushProperty name="width" value="0.2" units="cm"/>
      <inkml:brushProperty name="height" value="0.2" units="cm"/>
    </inkml:brush>
  </inkml:definitions>
  <inkml:trace contextRef="#ctx0" brushRef="#br0">899 940 2816 0 0,'0'0'3535'0'0,"-1"-7"-2955"0"0,0 2-415 0 0,1 2-43 0 0,-1 0 1 0 0,1 1-1 0 0,-1-1 0 0 0,0 0 1 0 0,1 0-1 0 0,-1 1 0 0 0,0-1 1 0 0,-1 1-1 0 0,1-1 0 0 0,0 1 0 0 0,-1-1 1 0 0,-2-2-1 0 0,-1-1 272 0 0,0 1 0 0 0,1-1 0 0 0,0 0-1 0 0,0 0 1 0 0,-5-11 0 0 0,-12-17 236 0 0,-3-2-556 0 0,1-1-1 0 0,-30-65 1 0 0,34 62-64 0 0,-15-28-7 0 0,-183-334 37 0 0,210 392-36 0 0,-1-1-1 0 0,1 1 1 0 0,-2 1-1 0 0,1 0 1 0 0,-1 0-1 0 0,-1 0 1 0 0,1 1-1 0 0,-1 1 1 0 0,-1 0-1 0 0,1 0 1 0 0,-17-7-1 0 0,20 11-1 0 0,0 1 0 0 0,0-1 0 0 0,-1 1 0 0 0,1 0 1 0 0,-1 1-1 0 0,1 0 0 0 0,-1 0 0 0 0,0 0 0 0 0,1 1 0 0 0,-1 1 0 0 0,0-1 0 0 0,1 1 0 0 0,-1 0 0 0 0,1 1 1 0 0,-1 0-1 0 0,1 0 0 0 0,0 0 0 0 0,-1 1 0 0 0,-10 6 0 0 0,6-2 6 0 0,0 1 0 0 0,0 0 0 0 0,1 1 0 0 0,0 0-1 0 0,0 1 1 0 0,1 0 0 0 0,0 0 0 0 0,1 1 0 0 0,0 1 0 0 0,1 0-1 0 0,0 0 1 0 0,1 0 0 0 0,0 1 0 0 0,1 0 0 0 0,0 0 0 0 0,2 1 0 0 0,-1-1-1 0 0,-3 21 1 0 0,4-9 9 0 0,2 0-1 0 0,0 0 0 0 0,1 0 0 0 0,2 0 0 0 0,0 0 1 0 0,2 0-1 0 0,1 0 0 0 0,1-1 0 0 0,13 43 0 0 0,52 128 236 0 0,27 92 139 0 0,40 128-121 0 0,-98-304-98 0 0,28 129 0 0 0,-45-152-24 0 0,-12-33-33 0 0,-2 1 1 0 0,-3-1 0 0 0,-2 1 0 0 0,-5 60-1 0 0,1-32-53 0 0,-13 105-4 0 0,12-150 23 0 0,-7 44 1 0 0,3-43-29 0 0,0 45 1 0 0,5-34-8 0 0,0-30-42 0 0,0 1 1 0 0,2 0-1 0 0,0-1 1 0 0,1 1-1 0 0,2-1 1 0 0,5 22-1 0 0,1-15-19 0 0,-2 1 0 0 0,-1 0 0 0 0,-1 0 0 0 0,-1 0 1 0 0,0 43-1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4:06.12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1128 2085 3464 0 0,'0'0'3973'0'0,"7"-2"-3299"0"0,6-3-461 0 0,0 0-1 0 0,0-1 1 0 0,0 0 0 0 0,0-1 0 0 0,-1 0 0 0 0,0-1 0 0 0,-1-1 0 0 0,0 0-1 0 0,12-12 1 0 0,92-104 706 0 0,-89 93-739 0 0,-3-2 0 0 0,0 0-1 0 0,28-60 1 0 0,36-119 189 0 0,-66 141-224 0 0,23-142 0 0 0,-39 182-124 0 0,10-57 22 0 0,65-518-34 0 0,-77 562-11 0 0,-3 0 1 0 0,-10-86-1 0 0,8 117 3 0 0,-1 1-1 0 0,0-1 1 0 0,0 1 0 0 0,-1 0-1 0 0,-1 0 1 0 0,-1 1 0 0 0,1 0-1 0 0,-2-1 1 0 0,0 2 0 0 0,0-1-1 0 0,-1 1 1 0 0,-1 0 0 0 0,0 1-1 0 0,-10-10 1 0 0,14 15 7 0 0,-1 1-1 0 0,1 0 1 0 0,-1 0 0 0 0,0 1-1 0 0,0 0 1 0 0,0 0 0 0 0,0 0-1 0 0,-1 1 1 0 0,1 0 0 0 0,-1 0 0 0 0,1 0-1 0 0,-1 1 1 0 0,0 0 0 0 0,0 0-1 0 0,-7 1 1 0 0,5 1 9 0 0,-1 0 1 0 0,1 0-1 0 0,-1 1 1 0 0,1 0-1 0 0,-1 1 1 0 0,1 0-1 0 0,0 1 1 0 0,0 0-1 0 0,-13 8 0 0 0,3 0-18 0 0,2 1 0 0 0,0 0 0 0 0,0 2 0 0 0,1 0-1 0 0,1 0 1 0 0,1 2 0 0 0,0-1 0 0 0,-19 32 0 0 0,-26 64 102 0 0,5 2 1 0 0,-60 183 0 0 0,79-202 36 0 0,-171 506 1304 0 0,187-549-1338 0 0,-3-1 1 0 0,-2-2-1 0 0,-41 64 0 0 0,31-65-121 0 0,-1-1 0 0 0,-61 61-1 0 0,37-43-55 0 0,29-34-71 0 0,-1-2-1 0 0,-58 41 1 0 0,-16 14-132 0 0,47-36 173 0 0,41-35 74 0 0,0 0 0 0 0,0 2 0 0 0,2-1 1 0 0,0 2-1 0 0,-18 23 0 0 0,20-26 25 0 0,12-13-25 0 0,-1 1 0 0 0,1 0 0 0 0,0 0 0 0 0,-1 0 0 0 0,1 0 0 0 0,0 0 0 0 0,0 1 0 0 0,0-1 0 0 0,0 0 0 0 0,0 0 0 0 0,0 1 0 0 0,0-1 0 0 0,0 1 0 0 0,1-1 0 0 0,-2 2 0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4:08.23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592 831 264 0 0,'0'0'5473'0'0,"-3"1"-4997"0"0,2-1-423 0 0,1 0-1 0 0,-1 1 0 0 0,1-1 0 0 0,-1 0 1 0 0,1 0-1 0 0,0 0 0 0 0,-1 0 0 0 0,1 1 1 0 0,-1-1-1 0 0,1 0 0 0 0,-1 0 0 0 0,1 0 1 0 0,-1 0-1 0 0,1 0 0 0 0,-1 0 1 0 0,1 0-1 0 0,-1 0 0 0 0,1-1 0 0 0,-1 1 1 0 0,1 0-1 0 0,-1 0 0 0 0,1 0 0 0 0,-1 0 1 0 0,1-1-1 0 0,-1 1 0 0 0,1 0 1 0 0,0-1-1 0 0,-1 1 0 0 0,1 0 0 0 0,-1-1 1 0 0,1 1-1 0 0,0 0 0 0 0,-1-1 0 0 0,1 1 1 0 0,0 0-1 0 0,0-1 0 0 0,-1 1 1 0 0,1-1-1 0 0,0 1 0 0 0,0-1 0 0 0,0 1 1 0 0,-1-1-1 0 0,1 1 0 0 0,0-1 0 0 0,0 1 1 0 0,0-1-1 0 0,0 1 0 0 0,0-1 1 0 0,1-2 15 0 0,0 1 0 0 0,0-1 1 0 0,0 0-1 0 0,0 1 1 0 0,0-1-1 0 0,0 1 0 0 0,1 0 1 0 0,-1 0-1 0 0,1-1 1 0 0,0 1-1 0 0,2-2 1 0 0,113-111 55 0 0,-74 76-80 0 0,-3-1 1 0 0,39-50 0 0 0,-37 37-70 0 0,1 2 0 0 0,3 2 0 0 0,3 2 0 0 0,1 2 0 0 0,2 2 0 0 0,1 2 0 0 0,3 3 0 0 0,66-34 1 0 0,-101 61 19 0 0,-8 2-14 0 0,0 2 0 0 0,1 0 0 0 0,0 0 0 0 0,0 2 0 0 0,1-1 1 0 0,0 2-1 0 0,-1 0 0 0 0,32-4 0 0 0,-45 8 38 0 0,1 1 0 0 0,0-1 0 0 0,0 1 0 0 0,-1-1 0 0 0,1 1 1 0 0,0-1-1 0 0,-1 1 0 0 0,1 0 0 0 0,-1 0 0 0 0,1 0 0 0 0,-1 0 0 0 0,1 0 0 0 0,-1 0 0 0 0,0 0 1 0 0,0 0-1 0 0,1 1 0 0 0,-1-1 0 0 0,0 1 0 0 0,0-1 0 0 0,0 0 0 0 0,0 1 0 0 0,0 0 1 0 0,-1-1-1 0 0,1 1 0 0 0,0-1 0 0 0,-1 1 0 0 0,1 0 0 0 0,0 3 0 0 0,7 55 341 0 0,-7-52-344 0 0,6 296 818 0 0,-9-253-657 0 0,-3 0 1 0 0,-2 0-1 0 0,-26 95 0 0 0,9-60 51 0 0,-16 46 139 0 0,28-101-295 0 0,-113 288 524 0 0,89-240-414 0 0,-89 144 1 0 0,72-144-91 0 0,-174 278 485 0 0,140-208-386 0 0,-101 188 110 0 0,166-291-195 0 0,-33 49 0 0 0,46-82-70 0 0,0 0 0 0 0,-1-1 0 0 0,-1 0 0 0 0,0 0 0 0 0,0-1 0 0 0,-2-1 0 0 0,-24 18 0 0 0,-33 10 30 0 0,-109 45 0 0 0,-12 4-416 0 0,184-84-60 0 0,-6 2 472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4:24.68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1262 1474 1448 0 0,'0'0'7177'0'0,"-19"-8"-5999"0"0,28-333 525 0 0,10 156-1684 0 0,-14 92 2 0 0,-2 66-13 0 0,-1-1 1 0 0,-2 0-1 0 0,-1 1 0 0 0,-4-30 0 0 0,-5-49 66 0 0,9 76-70 0 0,-2 1 0 0 0,-11-53 1 0 0,6 56-3 0 0,-1 0 0 0 0,-1 1 0 0 0,-1 1 1 0 0,-1 0-1 0 0,-1 0 0 0 0,-19-25 0 0 0,-10-5 53 0 0,-58-59-1 0 0,92 105-44 0 0,0 0 1 0 0,-1 0-1 0 0,0 1 0 0 0,0 0 1 0 0,0 0-1 0 0,-12-6 1 0 0,18 12-1 0 0,1 0 0 0 0,-1-1 0 0 0,0 1 1 0 0,0 0-1 0 0,1 0 0 0 0,-1 1 0 0 0,0-1 1 0 0,0 1-1 0 0,0-1 0 0 0,0 1 0 0 0,0 0 1 0 0,0 0-1 0 0,0 0 0 0 0,0 0 0 0 0,0 1 1 0 0,0-1-1 0 0,0 1 0 0 0,0 0 1 0 0,0 0-1 0 0,0 0 0 0 0,1 0 0 0 0,-1 0 1 0 0,0 1-1 0 0,1-1 0 0 0,-1 1 0 0 0,1 0 1 0 0,-5 3-1 0 0,-4 7 61 0 0,0 1-1 0 0,0-1 1 0 0,2 2 0 0 0,-1 0 0 0 0,-13 28 0 0 0,-30 81 275 0 0,44-98-352 0 0,-22 65 94 0 0,-12 31 16 0 0,8-30 77 0 0,3 2 1 0 0,-32 165 0 0 0,49-189-5 0 0,5-12 67 0 0,-4 77 0 0 0,-8 45 302 0 0,-19 65-78 0 0,-27 100-374 0 0,48-149-38 0 0,-3 19 76 0 0,10-103-107 0 0,9-70 16 0 0,-1-1 0 0 0,-19 74 0 0 0,-37 150 223 0 0,44-174-107 0 0,-33 103 0 0 0,42-169-163 0 0,-2 8-63 0 0,-1 0 0 0 0,-1 0 0 0 0,-2-1 0 0 0,-1 0 0 0 0,-33 50 0 0 0,46-89-958 0 0,0 1 0 0 0,1-1 1 0 0,0 0-1 0 0,1 1 0 0 0,0-10 0 0 0,0-8-1307 0 0,0 2-770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4:26.330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46 1788 168 0 0,'0'0'5161'0'0,"-8"11"-4579"0"0,-22 35-50 0 0,29-45-464 0 0,0 0 0 0 0,1 0 0 0 0,-1-1 0 0 0,0 1 0 0 0,1 0 0 0 0,-1 0-1 0 0,1 0 1 0 0,-1 0 0 0 0,1 0 0 0 0,0 0 0 0 0,-1 0 0 0 0,1-1 0 0 0,0 1 0 0 0,0 0-1 0 0,-1 0 1 0 0,1 0 0 0 0,0 0 0 0 0,0 0 0 0 0,0 0 0 0 0,0 0 0 0 0,0 0 0 0 0,0 0-1 0 0,1 0 1 0 0,-1 0 0 0 0,0 0 0 0 0,0 0 0 0 0,1 0 0 0 0,-1 0 0 0 0,1 0 0 0 0,-1 0-1 0 0,1 0 1 0 0,-1 0 0 0 0,1-1 0 0 0,-1 1 0 0 0,1 0 0 0 0,0 0 0 0 0,0-1 0 0 0,-1 1-1 0 0,1 0 1 0 0,0-1 0 0 0,0 1 0 0 0,0-1 0 0 0,-1 1 0 0 0,1-1 0 0 0,0 1 0 0 0,0-1 0 0 0,0 0-1 0 0,0 1 1 0 0,0-1 0 0 0,0 0 0 0 0,2 0 0 0 0,5 2 211 0 0,1-1-1 0 0,-1 0 1 0 0,1 0-1 0 0,12-1 1 0 0,-15-1 57 0 0,81-2 48 0 0,-1-5 0 0 0,0-3 1 0 0,0-4-1 0 0,-2-3 1 0 0,0-5-1 0 0,135-54 0 0 0,-38-3-162 0 0,307-186 1 0 0,-89-19-211 0 0,-151 100 5 0 0,-182 137-9 0 0,-3-2 0 0 0,74-76 0 0 0,-100 87 14 0 0,-2-1 0 0 0,-2-2 0 0 0,-2-2 1 0 0,39-69-1 0 0,-64 101-12 0 0,0-1 0 0 0,-1 0 0 0 0,0 0 0 0 0,-1-1 1 0 0,0 1-1 0 0,-1-1 0 0 0,0 0 0 0 0,-1 0 0 0 0,-1 0 1 0 0,-1 0-1 0 0,0 0 0 0 0,0 0 0 0 0,-4-16 0 0 0,2 24 2 0 0,0 0-1 0 0,-1 0 0 0 0,0 0 0 0 0,0 1 0 0 0,0-1 0 0 0,-1 1 0 0 0,0 0 1 0 0,0 0-1 0 0,0 0 0 0 0,-1 1 0 0 0,0-1 0 0 0,0 1 0 0 0,0 0 1 0 0,-8-5-1 0 0,-11-5-52 0 0,-50-23 0 0 0,64 32 45 0 0,-21-9-2 0 0,-1 2 0 0 0,0 1 0 0 0,-1 1-1 0 0,0 2 1 0 0,-48-6 0 0 0,57 11 6 0 0,0 2 0 0 0,-1 1 1 0 0,1 1-1 0 0,-1 1 0 0 0,1 1 0 0 0,0 1 1 0 0,0 1-1 0 0,-29 11 0 0 0,-8 9 2 0 0,1 2 0 0 0,-80 51-1 0 0,75-40 8 0 0,41-24 6 0 0,0-1 0 0 0,0-2 0 0 0,-1 0 0 0 0,-1-2 1 0 0,0 0-1 0 0,0-2 0 0 0,-1-1 0 0 0,0-1 0 0 0,0-1 0 0 0,-39 0 0 0 0,-105-8-1936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4:27.99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62 566 1252 0 0,'0'0'7261'0'0,"-10"4"-6958"0"0,-29 13-76 0 0,38-16-211 0 0,0-1 0 0 0,1 0 0 0 0,-1 1 0 0 0,0-1 0 0 0,0 1 0 0 0,1-1-1 0 0,-1 1 1 0 0,0-1 0 0 0,1 1 0 0 0,-1-1 0 0 0,1 1 0 0 0,-1 0 0 0 0,1-1 0 0 0,-1 1 0 0 0,1 0 0 0 0,-1-1 0 0 0,1 1 0 0 0,0 0 0 0 0,-1 0 0 0 0,1-1 0 0 0,0 1 0 0 0,0 0 0 0 0,0 0 0 0 0,-1-1 0 0 0,1 1 0 0 0,0 0 0 0 0,0 0 0 0 0,0 0-1 0 0,0 0 1 0 0,0-1 0 0 0,0 1 0 0 0,1 0 0 0 0,-1 0 0 0 0,0 0 0 0 0,0-1 0 0 0,1 1 0 0 0,-1 0 0 0 0,1 1 0 0 0,16 21 281 0 0,-15-21-242 0 0,8 8 62 0 0,0-1 0 0 0,1-1 0 0 0,0 1 1 0 0,0-2-1 0 0,1 0 0 0 0,0 0 0 0 0,0-1 0 0 0,0 0 0 0 0,20 5 1 0 0,20 4 291 0 0,57 9 0 0 0,-47-11-26 0 0,-3-2-279 0 0,1-3-1 0 0,0-2 1 0 0,0-3 0 0 0,1-3 0 0 0,-1-2-1 0 0,0-3 1 0 0,107-23 0 0 0,603-146 379 0 0,-629 134-565 0 0,-2-6 1 0 0,-1-6 0 0 0,141-76 0 0 0,-251 114 100 0 0,-1-2 1 0 0,0 0-1 0 0,-1-2 1 0 0,-1-1-1 0 0,0-1 0 0 0,27-30 1 0 0,-50 48-14 0 0,0 0-1 0 0,0 0 1 0 0,0 0 0 0 0,0 0-1 0 0,-1 0 1 0 0,1-1 0 0 0,-1 1 0 0 0,1 0-1 0 0,-1-1 1 0 0,0 1 0 0 0,0-1-1 0 0,0 1 1 0 0,0-1 0 0 0,-1 0-1 0 0,1 1 1 0 0,-1-1 0 0 0,1 0 0 0 0,-1 1-1 0 0,0-1 1 0 0,0 0 0 0 0,0 0-1 0 0,0 1 1 0 0,-1-1 0 0 0,1 0-1 0 0,-1 1 1 0 0,0-1 0 0 0,1 0 0 0 0,-1 1-1 0 0,0-1 1 0 0,-1 1 0 0 0,1-1-1 0 0,0 1 1 0 0,-1 0 0 0 0,1 0-1 0 0,-1-1 1 0 0,0 1 0 0 0,0 0 0 0 0,0 0-1 0 0,0 1 1 0 0,0-1 0 0 0,0 0-1 0 0,0 1 1 0 0,-1-1 0 0 0,1 1-1 0 0,-3-2 1 0 0,-6-3 14 0 0,-1 1-1 0 0,1 0 1 0 0,-1 1 0 0 0,0 0-1 0 0,0 1 1 0 0,0 0-1 0 0,-1 1 1 0 0,-18-2 0 0 0,-138 8-84 0 0,120 0 69 0 0,-1-3 0 0 0,0-2 0 0 0,-76-11 0 0 0,86 3-38 0 0,0 3 0 0 0,-1 1 0 0 0,1 1 0 0 0,-1 3 0 0 0,-60 5 0 0 0,94-3-106 0 0,1 0 1 0 0,0 1 0 0 0,-1 0 0 0 0,1 0 0 0 0,0 0 0 0 0,0 0 0 0 0,0 1-1 0 0,-7 5 1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4:33.22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1206 1491 3404 0 0,'0'0'4471'0'0,"-20"-8"-4087"0"0,-64-26-88 0 0,72 29-90 0 0,1 0 0 0 0,0-1-1 0 0,1 0 1 0 0,-1-1-1 0 0,1 0 1 0 0,-14-14-1 0 0,3 3 247 0 0,-12-5 269 0 0,-1 1 0 0 0,-54-26 1 0 0,46 27-408 0 0,-50-35 0 0 0,76 43-324 0 0,0 0 0 0 0,1-1 0 0 0,1-1 0 0 0,0 0 0 0 0,2-1-1 0 0,-1-1 1 0 0,2 0 0 0 0,-17-31 0 0 0,-2-17-100 0 0,-26-78 0 0 0,33 81 100 0 0,0-8-134 0 0,-24-122-1 0 0,24 87-75 0 0,13 72 167 0 0,-1 1 1 0 0,-2 0-1 0 0,-1 1 1 0 0,-34-54-1 0 0,24 43-78 0 0,-29-66 0 0 0,53 106 131 0 0,-1 0 1 0 0,1 1-1 0 0,-1-1 1 0 0,1 0-1 0 0,-1 0 0 0 0,0 1 1 0 0,0-1-1 0 0,0 1 0 0 0,0-1 1 0 0,0 1-1 0 0,0-1 0 0 0,0 1 1 0 0,0-1-1 0 0,0 1 0 0 0,-1 0 1 0 0,1 0-1 0 0,-1-1 1 0 0,1 1-1 0 0,-1 0 0 0 0,1 1 1 0 0,-1-1-1 0 0,1 0 0 0 0,-1 0 1 0 0,0 1-1 0 0,0-1 0 0 0,1 0 1 0 0,-1 1-1 0 0,0 0 0 0 0,0 0 1 0 0,-2-1-1 0 0,1 2-5 0 0,0 0 1 0 0,0 1-1 0 0,0-1 0 0 0,0 1 0 0 0,0-1 1 0 0,0 1-1 0 0,0 0 0 0 0,0 0 1 0 0,1 0-1 0 0,-1 0 0 0 0,1 1 0 0 0,0-1 1 0 0,0 1-1 0 0,0-1 0 0 0,-3 6 0 0 0,-8 9 13 0 0,1 0-1 0 0,1 1 1 0 0,1 1 0 0 0,0-1-1 0 0,2 2 1 0 0,0-1-1 0 0,1 1 1 0 0,1 0-1 0 0,1 1 1 0 0,1-1-1 0 0,0 1 1 0 0,0 36-1 0 0,9 458 341 0 0,-4-471-354 0 0,3-1 0 0 0,1 1 1 0 0,3-1-1 0 0,1 0 0 0 0,20 57 0 0 0,6-6-41 0 0,58 109-1 0 0,-82-180 9 0 0,-8-14 7 0 0,1 0 0 0 0,0 0-1 0 0,1 0 1 0 0,-1-1-1 0 0,2 0 1 0 0,-1 0-1 0 0,1 0 1 0 0,1 0 0 0 0,-1-1-1 0 0,1 0 1 0 0,11 8-1 0 0,-17-14-52 0 0,1 0 0 0 0,-1-1-1 0 0,1 1 1 0 0,0 0-1 0 0,-1-1 1 0 0,1 1 0 0 0,0-1-1 0 0,-1 0 1 0 0,1 1 0 0 0,0-1-1 0 0,-1 0 1 0 0,1 0-1 0 0,0 0 1 0 0,0 0 0 0 0,-1 0-1 0 0,1-1 1 0 0,0 1-1 0 0,-1 0 1 0 0,1-1 0 0 0,0 1-1 0 0,-1-1 1 0 0,4-1-1 0 0,25-25-3262 0 0,-28 26 3156 0 0,12-16-2754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1:01.27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45 1 1448 0 0,'0'0'5674'0'0,"-2"9"-5265"0"0,-5 72 1452 0 0,-7 1-252 0 0,-4 82-1029 0 0,17-96-454 0 0,-1-26-104 0 0,2 1 0 0 0,11 78-1 0 0,-11-118-57 0 0,0-1 0 0 0,1 0 0 0 0,-1 0 0 0 0,1 0 0 0 0,-1 1-1 0 0,1-1 1 0 0,0 0 0 0 0,0 0 0 0 0,0 0 0 0 0,0 0 0 0 0,2 3 0 0 0,-2-5-55 0 0,0-1 0 0 0,1 1 0 0 0,-1-1 1 0 0,0 1-1 0 0,0-1 0 0 0,0 0 1 0 0,0 1-1 0 0,0-1 0 0 0,0 0 1 0 0,-1 0-1 0 0,1 0 0 0 0,0 0 1 0 0,0 0-1 0 0,0 0 0 0 0,-1 0 1 0 0,1 0-1 0 0,-1 0 0 0 0,1 0 1 0 0,-1 0-1 0 0,1 0 0 0 0,-1-1 1 0 0,0 1-1 0 0,1 0 0 0 0,-1-2 0 0 0,12-47-6224 0 0,-11 31 3563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4:34.978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2232 0 352 0 0,'0'0'8331'0'0,"-4"18"-7697"0"0,-4 13-387 0 0,-20 88 1805 0 0,26-103-1953 0 0,-1 0 0 0 0,-1 1 0 0 0,0-2 0 0 0,0 1 0 0 0,-2 0 0 0 0,0-1 0 0 0,-1 0 0 0 0,0-1 0 0 0,-1 1 0 0 0,-1-1 0 0 0,0-1 0 0 0,-1 0 1 0 0,-1 0-1 0 0,0-1 0 0 0,0 0 0 0 0,-1-1 0 0 0,-1 0 0 0 0,-25 16 0 0 0,-18 5 85 0 0,-2-1 0 0 0,-1-4-1 0 0,-2-2 1 0 0,0-3 0 0 0,-128 29 0 0 0,80-32-19 0 0,-1-5 0 0 0,-191 1 0 0 0,210-14-276 0 0,-123-4-118 0 0,172 0 200 0 0,0-2 0 0 0,0-2 1 0 0,-45-13-1 0 0,-152-59-323 0 0,204 65 297 0 0,1-2 0 0 0,1-1 1 0 0,0-1-1 0 0,-50-39 0 0 0,80 55 43 0 0,0 0 1 0 0,0-1-1 0 0,0 0 1 0 0,0 1-1 0 0,1-1 1 0 0,-1 0-1 0 0,1 0 1 0 0,0-1-1 0 0,0 1 1 0 0,0 0-1 0 0,0-1 1 0 0,0 1 0 0 0,1-1-1 0 0,0 0 1 0 0,-2-5-1 0 0,3 6-3 0 0,0 0 0 0 0,0-1 1 0 0,0 1-1 0 0,1 0 0 0 0,-1 0 0 0 0,1-1 0 0 0,0 1 0 0 0,-1 0 1 0 0,2 0-1 0 0,-1 0 0 0 0,0 0 0 0 0,1 0 0 0 0,-1 0 0 0 0,1 1 0 0 0,0-1 1 0 0,0 0-1 0 0,3-3 0 0 0,6-6 7 0 0,0 1-1 0 0,1 0 1 0 0,0 1 0 0 0,1 1-1 0 0,0 0 1 0 0,1 0 0 0 0,-1 1-1 0 0,1 1 1 0 0,1 0 0 0 0,0 1-1 0 0,0 1 1 0 0,0 0 0 0 0,0 1-1 0 0,18-2 1 0 0,25-1-1 0 0,1 2 0 0 0,89 4 0 0 0,-28 0-178 0 0,16 1 335 0 0,51-3-159 0 0,-158 1-12 0 0,0-2-1 0 0,0-1 1 0 0,-1-1 0 0 0,37-13-1 0 0,-55 15-140 0 0,-1-1-1 0 0,0-1 0 0 0,0 0 1 0 0,-1 0-1 0 0,1 0 1 0 0,-1-1-1 0 0,-1 0 0 0 0,10-12 1 0 0,7-5-2184 0 0,-12 5-1217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4:36.99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1208 1920 2824 0 0,'0'0'3857'0'0,"-15"-2"-3561"0"0,-20-4 553 0 0,-57-19 0 0 0,70 18-618 0 0,0-1 0 0 0,0-1 0 0 0,1-1 1 0 0,1-1-1 0 0,0-1 0 0 0,0-1 0 0 0,1 0 0 0 0,1-1 0 0 0,0-1 1 0 0,1-1-1 0 0,1-1 0 0 0,0 0 0 0 0,2-1 0 0 0,-19-29 0 0 0,-1-9-244 0 0,2-2-1 0 0,4-1 0 0 0,1-1 0 0 0,4-2 0 0 0,2 0 0 0 0,3-2 1 0 0,-19-121-1 0 0,23-16-80 0 0,14 172 55 0 0,2 0 0 0 0,1 0 0 0 0,1 0-1 0 0,15-52 1 0 0,54-175-1 0 0,-69 236 57 0 0,-2 0 0 0 0,0-1 1 0 0,-1 1-1 0 0,-1-1 0 0 0,-2-22 0 0 0,0-16-11 0 0,1 54 17 0 0,0 0 1 0 0,-1 0-1 0 0,1 0 1 0 0,-1 0-1 0 0,0 0 1 0 0,0 0-1 0 0,0 1 0 0 0,0-1 1 0 0,-1 1-1 0 0,0 0 1 0 0,0 0-1 0 0,0 0 0 0 0,-1 0 1 0 0,1 0-1 0 0,-1 0 1 0 0,0 1-1 0 0,0 0 1 0 0,-8-5-1 0 0,-15-10-80 0 0,-56-27 0 0 0,53 29 96 0 0,22 12-21 0 0,-1-1 0 0 0,0 1-1 0 0,0 1 1 0 0,0-1 0 0 0,0 2 0 0 0,-1-1 0 0 0,1 1-1 0 0,-1 1 1 0 0,0-1 0 0 0,0 2 0 0 0,1-1-1 0 0,-1 2 1 0 0,0-1 0 0 0,0 1 0 0 0,1 1 0 0 0,-1-1-1 0 0,1 2 1 0 0,-1-1 0 0 0,1 1 0 0 0,0 1-1 0 0,0 0 1 0 0,0 0 0 0 0,1 1 0 0 0,-1 0 0 0 0,1 0-1 0 0,-8 7 1 0 0,-4 3-21 0 0,2 1 0 0 0,0 0 0 0 0,0 2 0 0 0,2 0 0 0 0,0 0 0 0 0,1 2 0 0 0,-23 39 0 0 0,33-48 12 0 0,1 0 1 0 0,0 0-1 0 0,0 0 0 0 0,1 1 1 0 0,1-1-1 0 0,0 1 0 0 0,0 14 1 0 0,2 88 127 0 0,1-53-65 0 0,1-36-41 0 0,1 0 1 0 0,0 0-1 0 0,14 46 0 0 0,4 22-20 0 0,-16-61-6 0 0,4 46-123 0 0,-8-71-112 0 0,0-1 1 0 0,0 1 0 0 0,0 0-1 0 0,1-1 1 0 0,0 1-1 0 0,1-1 1 0 0,0 0-1 0 0,-1 0 1 0 0,9 12-1 0 0,22 27-6449 0 0,-24-34 4241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4:38.51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2032 1295 1828 0 0,'0'0'6105'0'0,"-18"9"-5716"0"0,-56 25 70 0 0,59-28-165 0 0,0-1-1 0 0,0 0 0 0 0,-1-1 1 0 0,0-1-1 0 0,0 0 0 0 0,0-1 1 0 0,-18-1-1 0 0,-2 2 105 0 0,-47 5 318 0 0,-1-3 0 0 0,1-4 0 0 0,-125-14 1 0 0,165 4-592 0 0,-1-2 0 0 0,2-1 0 0 0,-77-35 0 0 0,-115-73-173 0 0,126 61 89 0 0,71 38-105 0 0,0-3-1 0 0,2-1 1 0 0,1-1 0 0 0,1-2-1 0 0,2-1 1 0 0,0-2 0 0 0,3-1 0 0 0,0-1-1 0 0,2-1 1 0 0,-41-72 0 0 0,35 56 29 0 0,-2 1 0 0 0,-53-57 1 0 0,-24-33-206 0 0,103 129 220 0 0,1 0 0 0 0,1-1 0 0 0,0 0 1 0 0,0 0-1 0 0,1-1 0 0 0,0 0 0 0 0,1 1 1 0 0,0-2-1 0 0,1 1 0 0 0,1 0 0 0 0,0-1 1 0 0,0 1-1 0 0,1-1 0 0 0,1 1 0 0 0,1-19 1 0 0,1 23 6 0 0,0 1 0 0 0,0-1 0 0 0,0 1 1 0 0,1 0-1 0 0,0 0 0 0 0,1 0 1 0 0,0 0-1 0 0,0 1 0 0 0,0-1 1 0 0,1 1-1 0 0,8-10 0 0 0,-6 9 2 0 0,0-1 0 0 0,0 2 0 0 0,1-1 1 0 0,0 1-1 0 0,0 0 0 0 0,1 1 0 0 0,-1 0 0 0 0,15-7 0 0 0,-7 7 9 0 0,1 1 0 0 0,-1 1 0 0 0,1 0 0 0 0,-1 1 0 0 0,1 1 0 0 0,0 1 0 0 0,0 0 1 0 0,33 5-1 0 0,8 6 0 0 0,66 20 1 0 0,-105-26 0 0 0,56 20 10 0 0,0 4 1 0 0,107 58-1 0 0,4 1-47 0 0,-144-68 41 0 0,-1 1 0 0 0,-1 2 0 0 0,-1 2-1 0 0,-1 2 1 0 0,65 58 0 0 0,-101-83-26 0 0,0 0 0 0 0,1 0 1 0 0,-1 0-1 0 0,1 0 0 0 0,-1-1 0 0 0,1 1 1 0 0,0-1-1 0 0,0 0 0 0 0,-1 1 0 0 0,1-1 1 0 0,0-1-1 0 0,0 1 0 0 0,0 0 1 0 0,0-1-1 0 0,0 1 0 0 0,0-1 0 0 0,0 0 1 0 0,0 0-1 0 0,1 0 0 0 0,-1-1 0 0 0,0 1 1 0 0,0-1-1 0 0,3-1 0 0 0,0 0-473 0 0,-1 0 0 0 0,1 0 1 0 0,-1-1-1 0 0,0 0 0 0 0,0 0 0 0 0,0 0 0 0 0,-1-1 0 0 0,1 1 1 0 0,-1-1-1 0 0,1 0 0 0 0,3-6 0 0 0,9-10-3312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4:40.579"/>
    </inkml:context>
    <inkml:brush xml:id="br0">
      <inkml:brushProperty name="width" value="0.2" units="cm"/>
      <inkml:brushProperty name="height" value="0.2" units="cm"/>
    </inkml:brush>
  </inkml:definitions>
  <inkml:trace contextRef="#ctx0" brushRef="#br0">402 2231 4712 0 0,'0'0'3286'0'0,"2"-12"-2972"0"0,32-138 1412 0 0,-9 49-815 0 0,-9 37-543 0 0,3 2 0 0 0,33-73 0 0 0,66-115 38 0 0,-101 211-359 0 0,-1-1-1 0 0,-2 0 0 0 0,-2-1 1 0 0,-2 0-1 0 0,-1-1 1 0 0,3-60-1 0 0,-4-261-7 0 0,-9 228-52 0 0,-1 79 40 0 0,-2-1 0 0 0,-2 1 1 0 0,-3 0-1 0 0,-2 0 0 0 0,-3 2 0 0 0,-23-63 1 0 0,32 105-23 0 0,0 1 1 0 0,0-1 0 0 0,-1 1 0 0 0,-1 0-1 0 0,0 0 1 0 0,0 1 0 0 0,-1 0 0 0 0,-1 0 0 0 0,1 1-1 0 0,-2 0 1 0 0,-9-8 0 0 0,14 13 1 0 0,0 1 0 0 0,1 0 0 0 0,-1 0 0 0 0,-1 1 0 0 0,1-1 0 0 0,0 1 0 0 0,-1 0 1 0 0,1 1-1 0 0,-1-1 0 0 0,1 1 0 0 0,-1 0 0 0 0,0 1 0 0 0,1-1 0 0 0,-1 1 0 0 0,0 0 0 0 0,1 0 0 0 0,-1 1 0 0 0,0 0 0 0 0,1 0 0 0 0,-1 0 0 0 0,0 1 0 0 0,1-1 0 0 0,0 1 0 0 0,-1 1 0 0 0,1-1 0 0 0,-5 4 1 0 0,-11 8-25 0 0,1 1 0 0 0,1 0 1 0 0,1 2-1 0 0,0 0 0 0 0,1 1 0 0 0,1 0 1 0 0,0 1-1 0 0,-23 41 0 0 0,-4 15 46 0 0,-37 90 1 0 0,65-128 64 0 0,2 1 0 0 0,1 1 0 0 0,-11 65 0 0 0,-5 120 22 0 0,25-130-6 0 0,4-74-106 0 0,-1-1 0 0 0,-1 0 0 0 0,0 1 0 0 0,-1-1 0 0 0,-2 0 0 0 0,-10 37 0 0 0,8-43 38 0 0,0 0-797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09:54:42.316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1289 1456 92 0 0,'0'0'5122'0'0,"-2"17"-4703"0"0,1 6-254 0 0,1-11 20 0 0,-1 1 0 0 0,0-1 0 0 0,-1 1 0 0 0,-6 19 0 0 0,7-27 10 0 0,-1-1 1 0 0,0 0-1 0 0,0 0 1 0 0,0 0-1 0 0,0-1 1 0 0,-1 1 0 0 0,1 0-1 0 0,-1-1 1 0 0,0 0-1 0 0,0 0 1 0 0,0 0-1 0 0,-1 0 1 0 0,1 0-1 0 0,-1 0 1 0 0,0-1 0 0 0,1 0-1 0 0,-1 0 1 0 0,0 0-1 0 0,0 0 1 0 0,0 0-1 0 0,-1-1 1 0 0,1 0 0 0 0,0 0-1 0 0,-6 1 1 0 0,-13 1 182 0 0,-1 0 1 0 0,1-1 0 0 0,-33-3-1 0 0,29 1 24 0 0,9-1-385 0 0,-1-1 1 0 0,1 0-1 0 0,0-2 0 0 0,0 0 1 0 0,1-1-1 0 0,-1 0 0 0 0,1-2 0 0 0,-25-12 1 0 0,-13-12-83 0 0,-59-42 0 0 0,57 35 78 0 0,17 9-37 0 0,1-1-1 0 0,1-1 1 0 0,1-2-1 0 0,3-2 0 0 0,-46-58 1 0 0,38 36-14 0 0,2-2 1 0 0,3-1-1 0 0,-35-77 1 0 0,50 83-59 0 0,2 0-1 0 0,-17-76 1 0 0,27 98 83 0 0,-18-40 0 0 0,20 54-11 0 0,0 0-1 0 0,1-1 0 0 0,1 0 1 0 0,0 0-1 0 0,2 0 0 0 0,0-1 1 0 0,-1-27-1 0 0,4 21-36 0 0,2 1 0 0 0,0 0 1 0 0,2 0-1 0 0,0 0 0 0 0,14-44 1 0 0,-10 48 40 0 0,1 0 0 0 0,0 0-1 0 0,2 0 1 0 0,24-35 0 0 0,-34 55 20 0 0,3-3-6 0 0,1-1-1 0 0,-1 1 0 0 0,1 0 0 0 0,0 0 0 0 0,0 0 1 0 0,0 0-1 0 0,8-4 0 0 0,-9 7 12 0 0,0 0 0 0 0,0 0 0 0 0,-1 0 0 0 0,1 0 0 0 0,0 1 1 0 0,0-1-1 0 0,0 1 0 0 0,0 0 0 0 0,0 0 0 0 0,0 0 0 0 0,-1 0 0 0 0,1 1 0 0 0,0-1 0 0 0,0 1 0 0 0,0 0 0 0 0,0 0 0 0 0,-1 0 0 0 0,1 0 0 0 0,3 2 0 0 0,14 6 5 0 0,0 2-1 0 0,0 0 1 0 0,-1 1-1 0 0,-1 1 1 0 0,31 29-1 0 0,72 87 65 0 0,-93-97-36 0 0,22 29-31 0 0,-30-35 0 0 0,1-1 0 0 0,36 33 0 0 0,-29-30 63 0 0,0 1-1 0 0,-2 1 1 0 0,32 49-1 0 0,9 10 123 0 0,-11-24-18 0 0,-29-37-76 0 0,-2 2-1 0 0,0 2 1 0 0,30 51-1 0 0,-28-9 66 0 0,-23-59-329 0 0,1 0-1 0 0,1 0 1 0 0,10 20 0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1:02.227"/>
    </inkml:context>
    <inkml:brush xml:id="br0">
      <inkml:brushProperty name="width" value="0.2" units="cm"/>
      <inkml:brushProperty name="height" value="0.2" units="cm"/>
    </inkml:brush>
  </inkml:definitions>
  <inkml:trace contextRef="#ctx0" brushRef="#br0">179 1 1188 0 0,'0'0'5833'0'0,"-5"4"-5409"0"0,-15 16 88 0 0,0 1 1 0 0,1 1-1 0 0,2 0 0 0 0,-26 43 1 0 0,36-55-495 0 0,1 1 1 0 0,1 0-1 0 0,0 1 1 0 0,0-1-1 0 0,1 1 1 0 0,1 0-1 0 0,0 0 1 0 0,0 0-1 0 0,1 1 1 0 0,1-1-1 0 0,0 14 1 0 0,-4 44-11 0 0,3-52-30 0 0,0-1 0 0 0,2 1 0 0 0,-1-1 0 0 0,2 1 0 0 0,1 0 0 0 0,5 26 0 0 0,-6-39 10 0 0,1-1-1 0 0,0 0 1 0 0,1 1-1 0 0,-1-1 1 0 0,1 0 0 0 0,0 0-1 0 0,0 0 1 0 0,0-1 0 0 0,0 1-1 0 0,1-1 1 0 0,-1 1 0 0 0,1-1-1 0 0,0 0 1 0 0,0-1-1 0 0,0 1 1 0 0,0-1 0 0 0,1 1-1 0 0,-1-1 1 0 0,1-1 0 0 0,-1 1-1 0 0,1-1 1 0 0,-1 1 0 0 0,1-1-1 0 0,0-1 1 0 0,0 1-1 0 0,0-1 1 0 0,0 1 0 0 0,-1-1-1 0 0,1-1 1 0 0,0 1 0 0 0,0-1-1 0 0,0 0 1 0 0,-1 0-1 0 0,1 0 1 0 0,0-1 0 0 0,-1 1-1 0 0,1-1 1 0 0,-1 0 0 0 0,0-1-1 0 0,1 1 1 0 0,5-5 0 0 0,5-5 33 0 0,-1-1 1 0 0,0 0-1 0 0,-1 0 1 0 0,-1-2-1 0 0,0 0 1 0 0,-1 0-1 0 0,0-1 1 0 0,-2 0 0 0 0,0 0-1 0 0,0-1 1 0 0,-2-1-1 0 0,0 1 1 0 0,-1-1-1 0 0,5-22 1 0 0,-7-48 233 0 0,-4 81-219 0 0,0 0-1 0 0,-1 0 1 0 0,0 0-1 0 0,0 1 0 0 0,-1-1 1 0 0,0 0-1 0 0,0 1 1 0 0,0-1-1 0 0,-1 1 1 0 0,-4-8-1 0 0,3 8-37 0 0,-1 1 1 0 0,1-1-1 0 0,-1 1 0 0 0,0 0 0 0 0,0 1 0 0 0,-1-1 0 0 0,0 1 1 0 0,1 0-1 0 0,-1 1 0 0 0,-1-1 0 0 0,1 1 0 0 0,0 1 0 0 0,-1-1 1 0 0,1 1-1 0 0,-1 0 0 0 0,0 0 0 0 0,0 1 0 0 0,0 0 0 0 0,0 0 0 0 0,-13 0 1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6-05T10:01:14.561"/>
    </inkml:context>
    <inkml:brush xml:id="br0">
      <inkml:brushProperty name="width" value="0.2" units="cm"/>
      <inkml:brushProperty name="height" value="0.2" units="cm"/>
    </inkml:brush>
  </inkml:definitions>
  <inkml:trace contextRef="#ctx0" brushRef="#br0">0 71 1148 0 0,'0'0'5309'0'0,"4"0"-4690"0"0,142 13 5520 0 0,-94-6-5669 0 0,54 0 0 0 0,609-21 780 0 0,-433-9-1260 0 0,-170 11 25 0 0,49-9-25 0 0,-91 9 3 0 0,116-3 0 0 0,10 27 163 0 0,2 1-53 0 0,-121-17-154 0 0,-54 2 49 0 0,0 0-1 0 0,0 2 1 0 0,0 0-1 0 0,0 2 1 0 0,35 6-1 0 0,-86-4-1731 0 0,6-3-2425 0 0,79-2-5523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2F029C-42A9-4A56-A7E1-DEF6E7A89A70}" type="datetimeFigureOut">
              <a:rPr lang="nl-NL" smtClean="0"/>
              <a:t>5-6-2025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B93D9-D74C-41EA-85ED-97FA27D48C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1787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9B93D9-D74C-41EA-85ED-97FA27D48CDB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8969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2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71693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2069311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49579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043669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09431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162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75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59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622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42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72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15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772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283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335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41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25" Type="http://schemas.openxmlformats.org/officeDocument/2006/relationships/customXml" Target="../ink/ink12.xml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customXml" Target="../ink/ink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24" Type="http://schemas.openxmlformats.org/officeDocument/2006/relationships/image" Target="../media/image12.png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customXml" Target="../ink/ink9.xml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customXml" Target="../ink/ink13.xml"/><Relationship Id="rId30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customXml" Target="../ink/ink27.xml"/><Relationship Id="rId21" Type="http://schemas.openxmlformats.org/officeDocument/2006/relationships/image" Target="../media/image25.png"/><Relationship Id="rId42" Type="http://schemas.openxmlformats.org/officeDocument/2006/relationships/customXml" Target="../ink/ink35.xml"/><Relationship Id="rId47" Type="http://schemas.openxmlformats.org/officeDocument/2006/relationships/image" Target="../media/image38.png"/><Relationship Id="rId63" Type="http://schemas.openxmlformats.org/officeDocument/2006/relationships/image" Target="../media/image46.png"/><Relationship Id="rId68" Type="http://schemas.openxmlformats.org/officeDocument/2006/relationships/customXml" Target="../ink/ink48.xml"/><Relationship Id="rId7" Type="http://schemas.openxmlformats.org/officeDocument/2006/relationships/image" Target="../media/image18.png"/><Relationship Id="rId2" Type="http://schemas.openxmlformats.org/officeDocument/2006/relationships/customXml" Target="../ink/ink15.xml"/><Relationship Id="rId16" Type="http://schemas.openxmlformats.org/officeDocument/2006/relationships/customXml" Target="../ink/ink22.xml"/><Relationship Id="rId29" Type="http://schemas.openxmlformats.org/officeDocument/2006/relationships/image" Target="../media/image29.png"/><Relationship Id="rId11" Type="http://schemas.openxmlformats.org/officeDocument/2006/relationships/image" Target="../media/image20.png"/><Relationship Id="rId24" Type="http://schemas.openxmlformats.org/officeDocument/2006/relationships/customXml" Target="../ink/ink26.xml"/><Relationship Id="rId32" Type="http://schemas.openxmlformats.org/officeDocument/2006/relationships/customXml" Target="../ink/ink30.xml"/><Relationship Id="rId37" Type="http://schemas.openxmlformats.org/officeDocument/2006/relationships/image" Target="../media/image33.png"/><Relationship Id="rId40" Type="http://schemas.openxmlformats.org/officeDocument/2006/relationships/customXml" Target="../ink/ink34.xml"/><Relationship Id="rId45" Type="http://schemas.openxmlformats.org/officeDocument/2006/relationships/image" Target="../media/image37.png"/><Relationship Id="rId53" Type="http://schemas.openxmlformats.org/officeDocument/2006/relationships/image" Target="../media/image41.png"/><Relationship Id="rId58" Type="http://schemas.openxmlformats.org/officeDocument/2006/relationships/customXml" Target="../ink/ink43.xml"/><Relationship Id="rId66" Type="http://schemas.openxmlformats.org/officeDocument/2006/relationships/customXml" Target="../ink/ink47.xml"/><Relationship Id="rId5" Type="http://schemas.openxmlformats.org/officeDocument/2006/relationships/image" Target="../media/image17.png"/><Relationship Id="rId61" Type="http://schemas.openxmlformats.org/officeDocument/2006/relationships/image" Target="../media/image45.png"/><Relationship Id="rId19" Type="http://schemas.openxmlformats.org/officeDocument/2006/relationships/image" Target="../media/image24.png"/><Relationship Id="rId14" Type="http://schemas.openxmlformats.org/officeDocument/2006/relationships/customXml" Target="../ink/ink21.xml"/><Relationship Id="rId22" Type="http://schemas.openxmlformats.org/officeDocument/2006/relationships/customXml" Target="../ink/ink25.xml"/><Relationship Id="rId27" Type="http://schemas.openxmlformats.org/officeDocument/2006/relationships/image" Target="../media/image28.png"/><Relationship Id="rId30" Type="http://schemas.openxmlformats.org/officeDocument/2006/relationships/customXml" Target="../ink/ink29.xml"/><Relationship Id="rId35" Type="http://schemas.openxmlformats.org/officeDocument/2006/relationships/image" Target="../media/image32.png"/><Relationship Id="rId43" Type="http://schemas.openxmlformats.org/officeDocument/2006/relationships/image" Target="../media/image36.png"/><Relationship Id="rId48" Type="http://schemas.openxmlformats.org/officeDocument/2006/relationships/customXml" Target="../ink/ink38.xml"/><Relationship Id="rId56" Type="http://schemas.openxmlformats.org/officeDocument/2006/relationships/customXml" Target="../ink/ink42.xml"/><Relationship Id="rId64" Type="http://schemas.openxmlformats.org/officeDocument/2006/relationships/customXml" Target="../ink/ink46.xml"/><Relationship Id="rId69" Type="http://schemas.openxmlformats.org/officeDocument/2006/relationships/image" Target="../media/image49.png"/><Relationship Id="rId8" Type="http://schemas.openxmlformats.org/officeDocument/2006/relationships/customXml" Target="../ink/ink18.xml"/><Relationship Id="rId51" Type="http://schemas.openxmlformats.org/officeDocument/2006/relationships/image" Target="../media/image40.png"/><Relationship Id="rId3" Type="http://schemas.openxmlformats.org/officeDocument/2006/relationships/image" Target="../media/image16.png"/><Relationship Id="rId12" Type="http://schemas.openxmlformats.org/officeDocument/2006/relationships/customXml" Target="../ink/ink20.xml"/><Relationship Id="rId17" Type="http://schemas.openxmlformats.org/officeDocument/2006/relationships/image" Target="../media/image23.png"/><Relationship Id="rId25" Type="http://schemas.openxmlformats.org/officeDocument/2006/relationships/image" Target="../media/image27.png"/><Relationship Id="rId33" Type="http://schemas.openxmlformats.org/officeDocument/2006/relationships/image" Target="../media/image31.png"/><Relationship Id="rId38" Type="http://schemas.openxmlformats.org/officeDocument/2006/relationships/customXml" Target="../ink/ink33.xml"/><Relationship Id="rId46" Type="http://schemas.openxmlformats.org/officeDocument/2006/relationships/customXml" Target="../ink/ink37.xml"/><Relationship Id="rId59" Type="http://schemas.openxmlformats.org/officeDocument/2006/relationships/image" Target="../media/image44.png"/><Relationship Id="rId67" Type="http://schemas.openxmlformats.org/officeDocument/2006/relationships/image" Target="../media/image48.png"/><Relationship Id="rId20" Type="http://schemas.openxmlformats.org/officeDocument/2006/relationships/customXml" Target="../ink/ink24.xml"/><Relationship Id="rId41" Type="http://schemas.openxmlformats.org/officeDocument/2006/relationships/image" Target="../media/image35.png"/><Relationship Id="rId54" Type="http://schemas.openxmlformats.org/officeDocument/2006/relationships/customXml" Target="../ink/ink41.xml"/><Relationship Id="rId62" Type="http://schemas.openxmlformats.org/officeDocument/2006/relationships/customXml" Target="../ink/ink45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17.xml"/><Relationship Id="rId15" Type="http://schemas.openxmlformats.org/officeDocument/2006/relationships/image" Target="../media/image22.png"/><Relationship Id="rId23" Type="http://schemas.openxmlformats.org/officeDocument/2006/relationships/image" Target="../media/image26.png"/><Relationship Id="rId28" Type="http://schemas.openxmlformats.org/officeDocument/2006/relationships/customXml" Target="../ink/ink28.xml"/><Relationship Id="rId36" Type="http://schemas.openxmlformats.org/officeDocument/2006/relationships/customXml" Target="../ink/ink32.xml"/><Relationship Id="rId49" Type="http://schemas.openxmlformats.org/officeDocument/2006/relationships/image" Target="../media/image39.png"/><Relationship Id="rId57" Type="http://schemas.openxmlformats.org/officeDocument/2006/relationships/image" Target="../media/image43.png"/><Relationship Id="rId10" Type="http://schemas.openxmlformats.org/officeDocument/2006/relationships/customXml" Target="../ink/ink19.xml"/><Relationship Id="rId31" Type="http://schemas.openxmlformats.org/officeDocument/2006/relationships/image" Target="../media/image30.png"/><Relationship Id="rId44" Type="http://schemas.openxmlformats.org/officeDocument/2006/relationships/customXml" Target="../ink/ink36.xml"/><Relationship Id="rId52" Type="http://schemas.openxmlformats.org/officeDocument/2006/relationships/customXml" Target="../ink/ink40.xml"/><Relationship Id="rId60" Type="http://schemas.openxmlformats.org/officeDocument/2006/relationships/customXml" Target="../ink/ink44.xml"/><Relationship Id="rId65" Type="http://schemas.openxmlformats.org/officeDocument/2006/relationships/image" Target="../media/image47.png"/><Relationship Id="rId4" Type="http://schemas.openxmlformats.org/officeDocument/2006/relationships/customXml" Target="../ink/ink16.xml"/><Relationship Id="rId9" Type="http://schemas.openxmlformats.org/officeDocument/2006/relationships/image" Target="../media/image19.png"/><Relationship Id="rId13" Type="http://schemas.openxmlformats.org/officeDocument/2006/relationships/image" Target="../media/image21.png"/><Relationship Id="rId18" Type="http://schemas.openxmlformats.org/officeDocument/2006/relationships/customXml" Target="../ink/ink23.xml"/><Relationship Id="rId39" Type="http://schemas.openxmlformats.org/officeDocument/2006/relationships/image" Target="../media/image34.png"/><Relationship Id="rId34" Type="http://schemas.openxmlformats.org/officeDocument/2006/relationships/customXml" Target="../ink/ink31.xml"/><Relationship Id="rId50" Type="http://schemas.openxmlformats.org/officeDocument/2006/relationships/customXml" Target="../ink/ink39.xml"/><Relationship Id="rId55" Type="http://schemas.openxmlformats.org/officeDocument/2006/relationships/image" Target="../media/image42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customXml" Target="../ink/ink54.xml"/><Relationship Id="rId18" Type="http://schemas.openxmlformats.org/officeDocument/2006/relationships/image" Target="../media/image57.png"/><Relationship Id="rId26" Type="http://schemas.openxmlformats.org/officeDocument/2006/relationships/image" Target="../media/image61.png"/><Relationship Id="rId39" Type="http://schemas.openxmlformats.org/officeDocument/2006/relationships/customXml" Target="../ink/ink67.xml"/><Relationship Id="rId21" Type="http://schemas.openxmlformats.org/officeDocument/2006/relationships/customXml" Target="../ink/ink58.xml"/><Relationship Id="rId34" Type="http://schemas.openxmlformats.org/officeDocument/2006/relationships/image" Target="../media/image65.png"/><Relationship Id="rId42" Type="http://schemas.openxmlformats.org/officeDocument/2006/relationships/image" Target="../media/image69.png"/><Relationship Id="rId47" Type="http://schemas.openxmlformats.org/officeDocument/2006/relationships/customXml" Target="../ink/ink71.xml"/><Relationship Id="rId50" Type="http://schemas.openxmlformats.org/officeDocument/2006/relationships/image" Target="../media/image73.png"/><Relationship Id="rId7" Type="http://schemas.openxmlformats.org/officeDocument/2006/relationships/customXml" Target="../ink/ink51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56.png"/><Relationship Id="rId29" Type="http://schemas.openxmlformats.org/officeDocument/2006/relationships/customXml" Target="../ink/ink62.xml"/><Relationship Id="rId11" Type="http://schemas.openxmlformats.org/officeDocument/2006/relationships/customXml" Target="../ink/ink53.xml"/><Relationship Id="rId24" Type="http://schemas.openxmlformats.org/officeDocument/2006/relationships/image" Target="../media/image60.png"/><Relationship Id="rId32" Type="http://schemas.openxmlformats.org/officeDocument/2006/relationships/image" Target="../media/image64.png"/><Relationship Id="rId37" Type="http://schemas.openxmlformats.org/officeDocument/2006/relationships/customXml" Target="../ink/ink66.xml"/><Relationship Id="rId40" Type="http://schemas.openxmlformats.org/officeDocument/2006/relationships/image" Target="../media/image68.png"/><Relationship Id="rId45" Type="http://schemas.openxmlformats.org/officeDocument/2006/relationships/customXml" Target="../ink/ink70.xml"/><Relationship Id="rId53" Type="http://schemas.openxmlformats.org/officeDocument/2006/relationships/customXml" Target="../ink/ink74.xml"/><Relationship Id="rId5" Type="http://schemas.openxmlformats.org/officeDocument/2006/relationships/customXml" Target="../ink/ink50.xml"/><Relationship Id="rId10" Type="http://schemas.openxmlformats.org/officeDocument/2006/relationships/image" Target="../media/image53.png"/><Relationship Id="rId19" Type="http://schemas.openxmlformats.org/officeDocument/2006/relationships/customXml" Target="../ink/ink57.xml"/><Relationship Id="rId31" Type="http://schemas.openxmlformats.org/officeDocument/2006/relationships/customXml" Target="../ink/ink63.xml"/><Relationship Id="rId44" Type="http://schemas.openxmlformats.org/officeDocument/2006/relationships/image" Target="../media/image70.png"/><Relationship Id="rId52" Type="http://schemas.openxmlformats.org/officeDocument/2006/relationships/image" Target="../media/image74.png"/><Relationship Id="rId4" Type="http://schemas.openxmlformats.org/officeDocument/2006/relationships/image" Target="../media/image50.png"/><Relationship Id="rId9" Type="http://schemas.openxmlformats.org/officeDocument/2006/relationships/customXml" Target="../ink/ink52.xml"/><Relationship Id="rId14" Type="http://schemas.openxmlformats.org/officeDocument/2006/relationships/image" Target="../media/image55.png"/><Relationship Id="rId22" Type="http://schemas.openxmlformats.org/officeDocument/2006/relationships/image" Target="../media/image59.png"/><Relationship Id="rId27" Type="http://schemas.openxmlformats.org/officeDocument/2006/relationships/customXml" Target="../ink/ink61.xml"/><Relationship Id="rId30" Type="http://schemas.openxmlformats.org/officeDocument/2006/relationships/image" Target="../media/image63.png"/><Relationship Id="rId35" Type="http://schemas.openxmlformats.org/officeDocument/2006/relationships/customXml" Target="../ink/ink65.xml"/><Relationship Id="rId43" Type="http://schemas.openxmlformats.org/officeDocument/2006/relationships/customXml" Target="../ink/ink69.xml"/><Relationship Id="rId48" Type="http://schemas.openxmlformats.org/officeDocument/2006/relationships/image" Target="../media/image72.png"/><Relationship Id="rId8" Type="http://schemas.openxmlformats.org/officeDocument/2006/relationships/image" Target="../media/image52.png"/><Relationship Id="rId51" Type="http://schemas.openxmlformats.org/officeDocument/2006/relationships/customXml" Target="../ink/ink73.xml"/><Relationship Id="rId3" Type="http://schemas.openxmlformats.org/officeDocument/2006/relationships/customXml" Target="../ink/ink49.xml"/><Relationship Id="rId12" Type="http://schemas.openxmlformats.org/officeDocument/2006/relationships/image" Target="../media/image54.png"/><Relationship Id="rId17" Type="http://schemas.openxmlformats.org/officeDocument/2006/relationships/customXml" Target="../ink/ink56.xml"/><Relationship Id="rId25" Type="http://schemas.openxmlformats.org/officeDocument/2006/relationships/customXml" Target="../ink/ink60.xml"/><Relationship Id="rId33" Type="http://schemas.openxmlformats.org/officeDocument/2006/relationships/customXml" Target="../ink/ink64.xml"/><Relationship Id="rId38" Type="http://schemas.openxmlformats.org/officeDocument/2006/relationships/image" Target="../media/image67.png"/><Relationship Id="rId46" Type="http://schemas.openxmlformats.org/officeDocument/2006/relationships/image" Target="../media/image71.png"/><Relationship Id="rId20" Type="http://schemas.openxmlformats.org/officeDocument/2006/relationships/image" Target="../media/image58.png"/><Relationship Id="rId41" Type="http://schemas.openxmlformats.org/officeDocument/2006/relationships/customXml" Target="../ink/ink68.xml"/><Relationship Id="rId54" Type="http://schemas.openxmlformats.org/officeDocument/2006/relationships/image" Target="../media/image7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1.png"/><Relationship Id="rId15" Type="http://schemas.openxmlformats.org/officeDocument/2006/relationships/customXml" Target="../ink/ink55.xml"/><Relationship Id="rId23" Type="http://schemas.openxmlformats.org/officeDocument/2006/relationships/customXml" Target="../ink/ink59.xml"/><Relationship Id="rId28" Type="http://schemas.openxmlformats.org/officeDocument/2006/relationships/image" Target="../media/image62.png"/><Relationship Id="rId36" Type="http://schemas.openxmlformats.org/officeDocument/2006/relationships/image" Target="../media/image66.png"/><Relationship Id="rId49" Type="http://schemas.openxmlformats.org/officeDocument/2006/relationships/customXml" Target="../ink/ink7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9.svg"/><Relationship Id="rId4" Type="http://schemas.openxmlformats.org/officeDocument/2006/relationships/image" Target="../media/image7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9A71A4-60AF-AC5E-00B0-3F8B38921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453615E8-CF8C-F2AB-A1A8-204F0DADC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79B99FC-EC34-344A-ACEA-4FC7C7970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B0D289B-EA77-7F78-2DD0-F4AED70E2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CFCB7E88-616D-B6C6-59CF-8199F0B3E4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2F6DF267-7EE1-CF36-E803-A75810515B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211660FA-E7C7-C137-7B78-804138939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6DCE8E6F-E7BB-4B2D-B02F-6757668B58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1E6CF450-DE27-AC95-8448-DA53F4E309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E7F41433-7920-7947-DDCF-BD2FD20562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923F0902-C037-37C6-E445-E77310219F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CFEE3F93-38BA-F392-7542-00D5EAA7C3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C1D9CD69-2DDE-3DC5-82EC-DB73D6396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AA9403C2-820D-6578-E9F0-375C1F7F6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A0E2AC3F-E391-CF19-1382-819319A01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53379" y="-1"/>
            <a:ext cx="5438621" cy="6857999"/>
          </a:xfrm>
          <a:custGeom>
            <a:avLst/>
            <a:gdLst>
              <a:gd name="connsiteX0" fmla="*/ 0 w 5438621"/>
              <a:gd name="connsiteY0" fmla="*/ 0 h 6857999"/>
              <a:gd name="connsiteX1" fmla="*/ 573774 w 5438621"/>
              <a:gd name="connsiteY1" fmla="*/ 0 h 6857999"/>
              <a:gd name="connsiteX2" fmla="*/ 1182808 w 5438621"/>
              <a:gd name="connsiteY2" fmla="*/ 0 h 6857999"/>
              <a:gd name="connsiteX3" fmla="*/ 4537195 w 5438621"/>
              <a:gd name="connsiteY3" fmla="*/ 0 h 6857999"/>
              <a:gd name="connsiteX4" fmla="*/ 5187609 w 5438621"/>
              <a:gd name="connsiteY4" fmla="*/ 0 h 6857999"/>
              <a:gd name="connsiteX5" fmla="*/ 5438621 w 5438621"/>
              <a:gd name="connsiteY5" fmla="*/ 0 h 6857999"/>
              <a:gd name="connsiteX6" fmla="*/ 5438621 w 5438621"/>
              <a:gd name="connsiteY6" fmla="*/ 6857999 h 6857999"/>
              <a:gd name="connsiteX7" fmla="*/ 4802807 w 5438621"/>
              <a:gd name="connsiteY7" fmla="*/ 6857999 h 6857999"/>
              <a:gd name="connsiteX8" fmla="*/ 4537195 w 5438621"/>
              <a:gd name="connsiteY8" fmla="*/ 6857999 h 6857999"/>
              <a:gd name="connsiteX9" fmla="*/ 1182808 w 5438621"/>
              <a:gd name="connsiteY9" fmla="*/ 6857999 h 6857999"/>
              <a:gd name="connsiteX10" fmla="*/ 1049897 w 5438621"/>
              <a:gd name="connsiteY10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38621" h="6857999">
                <a:moveTo>
                  <a:pt x="0" y="0"/>
                </a:moveTo>
                <a:lnTo>
                  <a:pt x="573774" y="0"/>
                </a:lnTo>
                <a:lnTo>
                  <a:pt x="1182808" y="0"/>
                </a:lnTo>
                <a:lnTo>
                  <a:pt x="4537195" y="0"/>
                </a:lnTo>
                <a:lnTo>
                  <a:pt x="5187609" y="0"/>
                </a:lnTo>
                <a:lnTo>
                  <a:pt x="5438621" y="0"/>
                </a:lnTo>
                <a:lnTo>
                  <a:pt x="5438621" y="6857999"/>
                </a:lnTo>
                <a:lnTo>
                  <a:pt x="4802807" y="6857999"/>
                </a:lnTo>
                <a:lnTo>
                  <a:pt x="4537195" y="6857999"/>
                </a:lnTo>
                <a:lnTo>
                  <a:pt x="1182808" y="6857999"/>
                </a:lnTo>
                <a:lnTo>
                  <a:pt x="1049897" y="6857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025712A-1075-3541-E96A-5B560A62E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453743" y="3483429"/>
            <a:ext cx="6738258" cy="3374570"/>
          </a:xfrm>
          <a:prstGeom prst="line">
            <a:avLst/>
          </a:prstGeom>
          <a:ln w="9525">
            <a:solidFill>
              <a:schemeClr val="accent1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5ACCBBE-EDF6-282E-9CD4-CDBD378F4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678143" y="0"/>
            <a:ext cx="860630" cy="6857999"/>
          </a:xfrm>
          <a:prstGeom prst="line">
            <a:avLst/>
          </a:prstGeom>
          <a:ln w="15875" cap="sq">
            <a:solidFill>
              <a:schemeClr val="accent1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1E252256-AD57-27FB-E827-6023B54B0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49404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2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4" name="Titel 4">
            <a:extLst>
              <a:ext uri="{FF2B5EF4-FFF2-40B4-BE49-F238E27FC236}">
                <a16:creationId xmlns:a16="http://schemas.microsoft.com/office/drawing/2014/main" id="{5E7CE2BF-0549-FF7C-AF4E-938D6B19F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1800" y="848405"/>
            <a:ext cx="3856969" cy="51489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3000" dirty="0">
                <a:solidFill>
                  <a:schemeClr val="bg1"/>
                </a:solidFill>
              </a:rPr>
              <a:t>VN-</a:t>
            </a:r>
            <a:r>
              <a:rPr lang="en-US" sz="3000" dirty="0" err="1">
                <a:solidFill>
                  <a:schemeClr val="bg1"/>
                </a:solidFill>
              </a:rPr>
              <a:t>Verdrag</a:t>
            </a:r>
            <a:r>
              <a:rPr lang="en-US" sz="3000" dirty="0">
                <a:solidFill>
                  <a:schemeClr val="bg1"/>
                </a:solidFill>
              </a:rPr>
              <a:t> Handicap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4000" dirty="0" err="1">
                <a:solidFill>
                  <a:schemeClr val="bg1"/>
                </a:solidFill>
              </a:rPr>
              <a:t>artikel</a:t>
            </a:r>
            <a:r>
              <a:rPr lang="en-US" sz="4000" dirty="0">
                <a:solidFill>
                  <a:schemeClr val="bg1"/>
                </a:solidFill>
              </a:rPr>
              <a:t> 12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69AA0519-23AA-1B93-B9A6-B220700B24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464" y="561022"/>
            <a:ext cx="5673252" cy="2358240"/>
          </a:xfrm>
          <a:prstGeom prst="rect">
            <a:avLst/>
          </a:prstGeom>
        </p:spPr>
      </p:pic>
      <p:grpSp>
        <p:nvGrpSpPr>
          <p:cNvPr id="25" name="Groep 24">
            <a:extLst>
              <a:ext uri="{FF2B5EF4-FFF2-40B4-BE49-F238E27FC236}">
                <a16:creationId xmlns:a16="http://schemas.microsoft.com/office/drawing/2014/main" id="{3D0BF05E-D302-F7AE-E4FA-D135B52A5C29}"/>
              </a:ext>
            </a:extLst>
          </p:cNvPr>
          <p:cNvGrpSpPr/>
          <p:nvPr/>
        </p:nvGrpSpPr>
        <p:grpSpPr>
          <a:xfrm>
            <a:off x="1532625" y="3727112"/>
            <a:ext cx="960480" cy="1470240"/>
            <a:chOff x="1496842" y="4391432"/>
            <a:chExt cx="960480" cy="1470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19" name="Inkt 18">
                  <a:extLst>
                    <a:ext uri="{FF2B5EF4-FFF2-40B4-BE49-F238E27FC236}">
                      <a16:creationId xmlns:a16="http://schemas.microsoft.com/office/drawing/2014/main" id="{45F0AEE0-3C2C-CBFE-C133-C1697574BF3D}"/>
                    </a:ext>
                  </a:extLst>
                </p14:cNvPr>
                <p14:cNvContentPartPr/>
                <p14:nvPr/>
              </p14:nvContentPartPr>
              <p14:xfrm>
                <a:off x="1496842" y="5652152"/>
                <a:ext cx="960480" cy="209520"/>
              </p14:xfrm>
            </p:contentPart>
          </mc:Choice>
          <mc:Fallback>
            <p:pic>
              <p:nvPicPr>
                <p:cNvPr id="19" name="Inkt 18">
                  <a:extLst>
                    <a:ext uri="{FF2B5EF4-FFF2-40B4-BE49-F238E27FC236}">
                      <a16:creationId xmlns:a16="http://schemas.microsoft.com/office/drawing/2014/main" id="{45F0AEE0-3C2C-CBFE-C133-C1697574BF3D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461202" y="5616152"/>
                  <a:ext cx="1032120" cy="28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23" name="Inkt 22">
                  <a:extLst>
                    <a:ext uri="{FF2B5EF4-FFF2-40B4-BE49-F238E27FC236}">
                      <a16:creationId xmlns:a16="http://schemas.microsoft.com/office/drawing/2014/main" id="{AB880553-887C-8E95-D277-E0BFBCAF63C0}"/>
                    </a:ext>
                  </a:extLst>
                </p14:cNvPr>
                <p14:cNvContentPartPr/>
                <p14:nvPr/>
              </p14:nvContentPartPr>
              <p14:xfrm>
                <a:off x="1945402" y="4391432"/>
                <a:ext cx="116280" cy="1304640"/>
              </p14:xfrm>
            </p:contentPart>
          </mc:Choice>
          <mc:Fallback>
            <p:pic>
              <p:nvPicPr>
                <p:cNvPr id="23" name="Inkt 22">
                  <a:extLst>
                    <a:ext uri="{FF2B5EF4-FFF2-40B4-BE49-F238E27FC236}">
                      <a16:creationId xmlns:a16="http://schemas.microsoft.com/office/drawing/2014/main" id="{AB880553-887C-8E95-D277-E0BFBCAF63C0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909402" y="4355432"/>
                  <a:ext cx="187920" cy="1376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6" name="Groep 35">
            <a:extLst>
              <a:ext uri="{FF2B5EF4-FFF2-40B4-BE49-F238E27FC236}">
                <a16:creationId xmlns:a16="http://schemas.microsoft.com/office/drawing/2014/main" id="{9DF8D1B8-9CB9-EF66-F114-3AA8CEC52FDC}"/>
              </a:ext>
            </a:extLst>
          </p:cNvPr>
          <p:cNvGrpSpPr/>
          <p:nvPr/>
        </p:nvGrpSpPr>
        <p:grpSpPr>
          <a:xfrm>
            <a:off x="1275225" y="3700832"/>
            <a:ext cx="1795680" cy="723960"/>
            <a:chOff x="1239442" y="4365152"/>
            <a:chExt cx="1795680" cy="723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31" name="Inkt 30">
                  <a:extLst>
                    <a:ext uri="{FF2B5EF4-FFF2-40B4-BE49-F238E27FC236}">
                      <a16:creationId xmlns:a16="http://schemas.microsoft.com/office/drawing/2014/main" id="{A434A5CC-F262-4253-B379-F36C5D47DB13}"/>
                    </a:ext>
                  </a:extLst>
                </p14:cNvPr>
                <p14:cNvContentPartPr/>
                <p14:nvPr/>
              </p14:nvContentPartPr>
              <p14:xfrm>
                <a:off x="1239442" y="4365152"/>
                <a:ext cx="766080" cy="306720"/>
              </p14:xfrm>
            </p:contentPart>
          </mc:Choice>
          <mc:Fallback>
            <p:pic>
              <p:nvPicPr>
                <p:cNvPr id="31" name="Inkt 30">
                  <a:extLst>
                    <a:ext uri="{FF2B5EF4-FFF2-40B4-BE49-F238E27FC236}">
                      <a16:creationId xmlns:a16="http://schemas.microsoft.com/office/drawing/2014/main" id="{A434A5CC-F262-4253-B379-F36C5D47DB13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203802" y="4329512"/>
                  <a:ext cx="837720" cy="37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32" name="Inkt 31">
                  <a:extLst>
                    <a:ext uri="{FF2B5EF4-FFF2-40B4-BE49-F238E27FC236}">
                      <a16:creationId xmlns:a16="http://schemas.microsoft.com/office/drawing/2014/main" id="{8F86D936-E4B6-7DE1-DDE9-09128FC7234F}"/>
                    </a:ext>
                  </a:extLst>
                </p14:cNvPr>
                <p14:cNvContentPartPr/>
                <p14:nvPr/>
              </p14:nvContentPartPr>
              <p14:xfrm>
                <a:off x="1959082" y="4396472"/>
                <a:ext cx="906120" cy="326520"/>
              </p14:xfrm>
            </p:contentPart>
          </mc:Choice>
          <mc:Fallback>
            <p:pic>
              <p:nvPicPr>
                <p:cNvPr id="32" name="Inkt 31">
                  <a:extLst>
                    <a:ext uri="{FF2B5EF4-FFF2-40B4-BE49-F238E27FC236}">
                      <a16:creationId xmlns:a16="http://schemas.microsoft.com/office/drawing/2014/main" id="{8F86D936-E4B6-7DE1-DDE9-09128FC7234F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923082" y="4360472"/>
                  <a:ext cx="977760" cy="39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34" name="Inkt 33">
                  <a:extLst>
                    <a:ext uri="{FF2B5EF4-FFF2-40B4-BE49-F238E27FC236}">
                      <a16:creationId xmlns:a16="http://schemas.microsoft.com/office/drawing/2014/main" id="{8F20E404-ED0B-C03E-74C3-EF1A6F0577DC}"/>
                    </a:ext>
                  </a:extLst>
                </p14:cNvPr>
                <p14:cNvContentPartPr/>
                <p14:nvPr/>
              </p14:nvContentPartPr>
              <p14:xfrm>
                <a:off x="2876362" y="4528232"/>
                <a:ext cx="26640" cy="279720"/>
              </p14:xfrm>
            </p:contentPart>
          </mc:Choice>
          <mc:Fallback>
            <p:pic>
              <p:nvPicPr>
                <p:cNvPr id="34" name="Inkt 33">
                  <a:extLst>
                    <a:ext uri="{FF2B5EF4-FFF2-40B4-BE49-F238E27FC236}">
                      <a16:creationId xmlns:a16="http://schemas.microsoft.com/office/drawing/2014/main" id="{8F20E404-ED0B-C03E-74C3-EF1A6F0577DC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2840362" y="4492592"/>
                  <a:ext cx="98280" cy="35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35" name="Inkt 34">
                  <a:extLst>
                    <a:ext uri="{FF2B5EF4-FFF2-40B4-BE49-F238E27FC236}">
                      <a16:creationId xmlns:a16="http://schemas.microsoft.com/office/drawing/2014/main" id="{8A122F14-20F6-2495-76AC-33B6D927B36D}"/>
                    </a:ext>
                  </a:extLst>
                </p14:cNvPr>
                <p14:cNvContentPartPr/>
                <p14:nvPr/>
              </p14:nvContentPartPr>
              <p14:xfrm>
                <a:off x="2809762" y="4772672"/>
                <a:ext cx="225360" cy="316440"/>
              </p14:xfrm>
            </p:contentPart>
          </mc:Choice>
          <mc:Fallback>
            <p:pic>
              <p:nvPicPr>
                <p:cNvPr id="35" name="Inkt 34">
                  <a:extLst>
                    <a:ext uri="{FF2B5EF4-FFF2-40B4-BE49-F238E27FC236}">
                      <a16:creationId xmlns:a16="http://schemas.microsoft.com/office/drawing/2014/main" id="{8A122F14-20F6-2495-76AC-33B6D927B36D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2774122" y="4736672"/>
                  <a:ext cx="297000" cy="388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1" name="Groep 40">
            <a:extLst>
              <a:ext uri="{FF2B5EF4-FFF2-40B4-BE49-F238E27FC236}">
                <a16:creationId xmlns:a16="http://schemas.microsoft.com/office/drawing/2014/main" id="{FC6C2A2C-DEB0-CC26-83E2-D90B893AD47A}"/>
              </a:ext>
            </a:extLst>
          </p:cNvPr>
          <p:cNvGrpSpPr/>
          <p:nvPr/>
        </p:nvGrpSpPr>
        <p:grpSpPr>
          <a:xfrm>
            <a:off x="1192785" y="3875792"/>
            <a:ext cx="125640" cy="433080"/>
            <a:chOff x="1157002" y="4540112"/>
            <a:chExt cx="125640" cy="433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39" name="Inkt 38">
                  <a:extLst>
                    <a:ext uri="{FF2B5EF4-FFF2-40B4-BE49-F238E27FC236}">
                      <a16:creationId xmlns:a16="http://schemas.microsoft.com/office/drawing/2014/main" id="{B61BCF28-4079-A6AC-E46E-900528BB55F9}"/>
                    </a:ext>
                  </a:extLst>
                </p14:cNvPr>
                <p14:cNvContentPartPr/>
                <p14:nvPr/>
              </p14:nvContentPartPr>
              <p14:xfrm>
                <a:off x="1207042" y="4540112"/>
                <a:ext cx="19440" cy="230760"/>
              </p14:xfrm>
            </p:contentPart>
          </mc:Choice>
          <mc:Fallback>
            <p:pic>
              <p:nvPicPr>
                <p:cNvPr id="39" name="Inkt 38">
                  <a:extLst>
                    <a:ext uri="{FF2B5EF4-FFF2-40B4-BE49-F238E27FC236}">
                      <a16:creationId xmlns:a16="http://schemas.microsoft.com/office/drawing/2014/main" id="{B61BCF28-4079-A6AC-E46E-900528BB55F9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171402" y="4504472"/>
                  <a:ext cx="91080" cy="30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40" name="Inkt 39">
                  <a:extLst>
                    <a:ext uri="{FF2B5EF4-FFF2-40B4-BE49-F238E27FC236}">
                      <a16:creationId xmlns:a16="http://schemas.microsoft.com/office/drawing/2014/main" id="{2BADB905-B05F-A991-F057-A74A24BE4E83}"/>
                    </a:ext>
                  </a:extLst>
                </p14:cNvPr>
                <p14:cNvContentPartPr/>
                <p14:nvPr/>
              </p14:nvContentPartPr>
              <p14:xfrm>
                <a:off x="1157002" y="4755752"/>
                <a:ext cx="125640" cy="217440"/>
              </p14:xfrm>
            </p:contentPart>
          </mc:Choice>
          <mc:Fallback>
            <p:pic>
              <p:nvPicPr>
                <p:cNvPr id="40" name="Inkt 39">
                  <a:extLst>
                    <a:ext uri="{FF2B5EF4-FFF2-40B4-BE49-F238E27FC236}">
                      <a16:creationId xmlns:a16="http://schemas.microsoft.com/office/drawing/2014/main" id="{2BADB905-B05F-A991-F057-A74A24BE4E83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121002" y="4720112"/>
                  <a:ext cx="197280" cy="289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43" name="Inkt 42">
                <a:extLst>
                  <a:ext uri="{FF2B5EF4-FFF2-40B4-BE49-F238E27FC236}">
                    <a16:creationId xmlns:a16="http://schemas.microsoft.com/office/drawing/2014/main" id="{8F40B98F-E3BE-EDC6-276E-D99E924C578D}"/>
                  </a:ext>
                </a:extLst>
              </p14:cNvPr>
              <p14:cNvContentPartPr/>
              <p14:nvPr/>
            </p14:nvContentPartPr>
            <p14:xfrm>
              <a:off x="1565745" y="5177912"/>
              <a:ext cx="894600" cy="35640"/>
            </p14:xfrm>
          </p:contentPart>
        </mc:Choice>
        <mc:Fallback>
          <p:pic>
            <p:nvPicPr>
              <p:cNvPr id="43" name="Inkt 42">
                <a:extLst>
                  <a:ext uri="{FF2B5EF4-FFF2-40B4-BE49-F238E27FC236}">
                    <a16:creationId xmlns:a16="http://schemas.microsoft.com/office/drawing/2014/main" id="{8F40B98F-E3BE-EDC6-276E-D99E924C578D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529745" y="5142272"/>
                <a:ext cx="966240" cy="107280"/>
              </a:xfrm>
              <a:prstGeom prst="rect">
                <a:avLst/>
              </a:prstGeom>
            </p:spPr>
          </p:pic>
        </mc:Fallback>
      </mc:AlternateContent>
      <p:grpSp>
        <p:nvGrpSpPr>
          <p:cNvPr id="53" name="Groep 52">
            <a:extLst>
              <a:ext uri="{FF2B5EF4-FFF2-40B4-BE49-F238E27FC236}">
                <a16:creationId xmlns:a16="http://schemas.microsoft.com/office/drawing/2014/main" id="{B20D7FF9-A758-9671-617F-1374027BB702}"/>
              </a:ext>
            </a:extLst>
          </p:cNvPr>
          <p:cNvGrpSpPr/>
          <p:nvPr/>
        </p:nvGrpSpPr>
        <p:grpSpPr>
          <a:xfrm>
            <a:off x="4242787" y="3348880"/>
            <a:ext cx="1316512" cy="1929971"/>
            <a:chOff x="4303402" y="3679712"/>
            <a:chExt cx="1211400" cy="1775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45" name="Inkt 44">
                  <a:extLst>
                    <a:ext uri="{FF2B5EF4-FFF2-40B4-BE49-F238E27FC236}">
                      <a16:creationId xmlns:a16="http://schemas.microsoft.com/office/drawing/2014/main" id="{A2592828-6D10-0354-6EDD-3CDDEA55CF55}"/>
                    </a:ext>
                  </a:extLst>
                </p14:cNvPr>
                <p14:cNvContentPartPr/>
                <p14:nvPr/>
              </p14:nvContentPartPr>
              <p14:xfrm>
                <a:off x="4303402" y="4835672"/>
                <a:ext cx="374760" cy="619920"/>
              </p14:xfrm>
            </p:contentPart>
          </mc:Choice>
          <mc:Fallback>
            <p:pic>
              <p:nvPicPr>
                <p:cNvPr id="45" name="Inkt 44">
                  <a:extLst>
                    <a:ext uri="{FF2B5EF4-FFF2-40B4-BE49-F238E27FC236}">
                      <a16:creationId xmlns:a16="http://schemas.microsoft.com/office/drawing/2014/main" id="{A2592828-6D10-0354-6EDD-3CDDEA55CF55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270598" y="4802557"/>
                  <a:ext cx="440699" cy="6858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46" name="Inkt 45">
                  <a:extLst>
                    <a:ext uri="{FF2B5EF4-FFF2-40B4-BE49-F238E27FC236}">
                      <a16:creationId xmlns:a16="http://schemas.microsoft.com/office/drawing/2014/main" id="{0D99E54A-E897-9502-E168-DF4BBC851584}"/>
                    </a:ext>
                  </a:extLst>
                </p14:cNvPr>
                <p14:cNvContentPartPr/>
                <p14:nvPr/>
              </p14:nvContentPartPr>
              <p14:xfrm>
                <a:off x="4455322" y="4518512"/>
                <a:ext cx="195120" cy="244080"/>
              </p14:xfrm>
            </p:contentPart>
          </mc:Choice>
          <mc:Fallback>
            <p:pic>
              <p:nvPicPr>
                <p:cNvPr id="46" name="Inkt 45">
                  <a:extLst>
                    <a:ext uri="{FF2B5EF4-FFF2-40B4-BE49-F238E27FC236}">
                      <a16:creationId xmlns:a16="http://schemas.microsoft.com/office/drawing/2014/main" id="{0D99E54A-E897-9502-E168-DF4BBC851584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4422526" y="4485394"/>
                  <a:ext cx="261043" cy="30998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48" name="Inkt 47">
                  <a:extLst>
                    <a:ext uri="{FF2B5EF4-FFF2-40B4-BE49-F238E27FC236}">
                      <a16:creationId xmlns:a16="http://schemas.microsoft.com/office/drawing/2014/main" id="{4D789B8E-4C4D-153E-063B-8B8F4B5ABB23}"/>
                    </a:ext>
                  </a:extLst>
                </p14:cNvPr>
                <p14:cNvContentPartPr/>
                <p14:nvPr/>
              </p14:nvContentPartPr>
              <p14:xfrm>
                <a:off x="5182522" y="4844312"/>
                <a:ext cx="332280" cy="599040"/>
              </p14:xfrm>
            </p:contentPart>
          </mc:Choice>
          <mc:Fallback>
            <p:pic>
              <p:nvPicPr>
                <p:cNvPr id="48" name="Inkt 47">
                  <a:extLst>
                    <a:ext uri="{FF2B5EF4-FFF2-40B4-BE49-F238E27FC236}">
                      <a16:creationId xmlns:a16="http://schemas.microsoft.com/office/drawing/2014/main" id="{4D789B8E-4C4D-153E-063B-8B8F4B5ABB23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5149393" y="4811179"/>
                  <a:ext cx="398206" cy="66497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49" name="Inkt 48">
                  <a:extLst>
                    <a:ext uri="{FF2B5EF4-FFF2-40B4-BE49-F238E27FC236}">
                      <a16:creationId xmlns:a16="http://schemas.microsoft.com/office/drawing/2014/main" id="{9B594CE2-331B-D01B-862F-4B82F2A86499}"/>
                    </a:ext>
                  </a:extLst>
                </p14:cNvPr>
                <p14:cNvContentPartPr/>
                <p14:nvPr/>
              </p14:nvContentPartPr>
              <p14:xfrm>
                <a:off x="5264962" y="4517432"/>
                <a:ext cx="132120" cy="180720"/>
              </p14:xfrm>
            </p:contentPart>
          </mc:Choice>
          <mc:Fallback>
            <p:pic>
              <p:nvPicPr>
                <p:cNvPr id="49" name="Inkt 48">
                  <a:extLst>
                    <a:ext uri="{FF2B5EF4-FFF2-40B4-BE49-F238E27FC236}">
                      <a16:creationId xmlns:a16="http://schemas.microsoft.com/office/drawing/2014/main" id="{9B594CE2-331B-D01B-862F-4B82F2A86499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231849" y="4484664"/>
                  <a:ext cx="198014" cy="24658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52" name="Inkt 51">
                  <a:extLst>
                    <a:ext uri="{FF2B5EF4-FFF2-40B4-BE49-F238E27FC236}">
                      <a16:creationId xmlns:a16="http://schemas.microsoft.com/office/drawing/2014/main" id="{D3DAE0E9-16EE-C5BB-36DB-4D2F966CD634}"/>
                    </a:ext>
                  </a:extLst>
                </p14:cNvPr>
                <p14:cNvContentPartPr/>
                <p14:nvPr/>
              </p14:nvContentPartPr>
              <p14:xfrm>
                <a:off x="4885882" y="3679712"/>
                <a:ext cx="407880" cy="1277640"/>
              </p14:xfrm>
            </p:contentPart>
          </mc:Choice>
          <mc:Fallback>
            <p:pic>
              <p:nvPicPr>
                <p:cNvPr id="52" name="Inkt 51">
                  <a:extLst>
                    <a:ext uri="{FF2B5EF4-FFF2-40B4-BE49-F238E27FC236}">
                      <a16:creationId xmlns:a16="http://schemas.microsoft.com/office/drawing/2014/main" id="{D3DAE0E9-16EE-C5BB-36DB-4D2F966CD634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4853079" y="3646918"/>
                  <a:ext cx="473817" cy="1343559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54" name="Tekstvak 53">
            <a:extLst>
              <a:ext uri="{FF2B5EF4-FFF2-40B4-BE49-F238E27FC236}">
                <a16:creationId xmlns:a16="http://schemas.microsoft.com/office/drawing/2014/main" id="{0EC35C52-DC40-1EE8-680F-1FD4038E946B}"/>
              </a:ext>
            </a:extLst>
          </p:cNvPr>
          <p:cNvSpPr txBox="1"/>
          <p:nvPr/>
        </p:nvSpPr>
        <p:spPr>
          <a:xfrm>
            <a:off x="651464" y="5781368"/>
            <a:ext cx="6023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/>
              <a:t>Interpretative</a:t>
            </a:r>
            <a:r>
              <a:rPr lang="nl-NL" dirty="0"/>
              <a:t> </a:t>
            </a:r>
            <a:r>
              <a:rPr lang="nl-NL" dirty="0" err="1"/>
              <a:t>declaration</a:t>
            </a:r>
            <a:r>
              <a:rPr lang="nl-NL" dirty="0"/>
              <a:t>; interpretatie van de Nederlandse Staat op de invulling van het verdrag</a:t>
            </a:r>
          </a:p>
        </p:txBody>
      </p:sp>
    </p:spTree>
    <p:extLst>
      <p:ext uri="{BB962C8B-B14F-4D97-AF65-F5344CB8AC3E}">
        <p14:creationId xmlns:p14="http://schemas.microsoft.com/office/powerpoint/2010/main" val="297205005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7FFA53-A5C1-3757-80DC-992BE7348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5DA68BE-E1A3-F0BB-5AD6-859D2CCF3C9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Clr>
                <a:schemeClr val="tx2"/>
              </a:buClr>
              <a:buFont typeface="Systeemlettertype regulier"/>
              <a:buChar char="✼"/>
            </a:pPr>
            <a:r>
              <a:rPr lang="nl-NL" dirty="0">
                <a:solidFill>
                  <a:schemeClr val="tx1"/>
                </a:solidFill>
              </a:rPr>
              <a:t>Belangen</a:t>
            </a:r>
          </a:p>
          <a:p>
            <a:pPr>
              <a:buClr>
                <a:schemeClr val="tx2"/>
              </a:buClr>
              <a:buFont typeface="Systeemlettertype regulier"/>
              <a:buChar char="✼"/>
            </a:pPr>
            <a:r>
              <a:rPr lang="nl-NL" dirty="0">
                <a:solidFill>
                  <a:schemeClr val="tx1"/>
                </a:solidFill>
              </a:rPr>
              <a:t>Overnemen van bevoegdheid en inschatting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B0F7B98B-2296-604B-08BE-93E7B48706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Clr>
                <a:schemeClr val="tx2"/>
              </a:buClr>
              <a:buFont typeface="Systeemlettertype regulier"/>
              <a:buChar char="✼"/>
            </a:pPr>
            <a:r>
              <a:rPr lang="nl-NL" dirty="0">
                <a:solidFill>
                  <a:schemeClr val="tx1"/>
                </a:solidFill>
              </a:rPr>
              <a:t>Wil en voorkeuren</a:t>
            </a:r>
          </a:p>
          <a:p>
            <a:pPr>
              <a:buClr>
                <a:schemeClr val="tx2"/>
              </a:buClr>
              <a:buFont typeface="Systeemlettertype regulier"/>
              <a:buChar char="✼"/>
            </a:pPr>
            <a:r>
              <a:rPr lang="nl-NL" dirty="0">
                <a:solidFill>
                  <a:schemeClr val="tx1"/>
                </a:solidFill>
              </a:rPr>
              <a:t>Ondersteunen van wensen</a:t>
            </a:r>
          </a:p>
          <a:p>
            <a:endParaRPr lang="nl-NL" dirty="0"/>
          </a:p>
        </p:txBody>
      </p:sp>
      <p:sp>
        <p:nvSpPr>
          <p:cNvPr id="8" name="Titel 2">
            <a:extLst>
              <a:ext uri="{FF2B5EF4-FFF2-40B4-BE49-F238E27FC236}">
                <a16:creationId xmlns:a16="http://schemas.microsoft.com/office/drawing/2014/main" id="{218ACB81-1618-3FFB-86EA-591D15036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13208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Substitute 		  vs 		support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5" name="Inkt 14">
                <a:extLst>
                  <a:ext uri="{FF2B5EF4-FFF2-40B4-BE49-F238E27FC236}">
                    <a16:creationId xmlns:a16="http://schemas.microsoft.com/office/drawing/2014/main" id="{C5CF3676-D4A2-E6DC-CCA9-808455DEC236}"/>
                  </a:ext>
                </a:extLst>
              </p14:cNvPr>
              <p14:cNvContentPartPr/>
              <p14:nvPr/>
            </p14:nvContentPartPr>
            <p14:xfrm>
              <a:off x="1514122" y="4644872"/>
              <a:ext cx="377280" cy="812520"/>
            </p14:xfrm>
          </p:contentPart>
        </mc:Choice>
        <mc:Fallback>
          <p:pic>
            <p:nvPicPr>
              <p:cNvPr id="15" name="Inkt 14">
                <a:extLst>
                  <a:ext uri="{FF2B5EF4-FFF2-40B4-BE49-F238E27FC236}">
                    <a16:creationId xmlns:a16="http://schemas.microsoft.com/office/drawing/2014/main" id="{C5CF3676-D4A2-E6DC-CCA9-808455DEC23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78122" y="4608872"/>
                <a:ext cx="448920" cy="884160"/>
              </a:xfrm>
              <a:prstGeom prst="rect">
                <a:avLst/>
              </a:prstGeom>
            </p:spPr>
          </p:pic>
        </mc:Fallback>
      </mc:AlternateContent>
      <p:grpSp>
        <p:nvGrpSpPr>
          <p:cNvPr id="21" name="Groep 20">
            <a:extLst>
              <a:ext uri="{FF2B5EF4-FFF2-40B4-BE49-F238E27FC236}">
                <a16:creationId xmlns:a16="http://schemas.microsoft.com/office/drawing/2014/main" id="{A55C9FC1-2EF7-CFF0-F4D2-FD050132F68A}"/>
              </a:ext>
            </a:extLst>
          </p:cNvPr>
          <p:cNvGrpSpPr/>
          <p:nvPr/>
        </p:nvGrpSpPr>
        <p:grpSpPr>
          <a:xfrm>
            <a:off x="1473442" y="5433272"/>
            <a:ext cx="510120" cy="415080"/>
            <a:chOff x="1473442" y="5433272"/>
            <a:chExt cx="510120" cy="415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19" name="Inkt 18">
                  <a:extLst>
                    <a:ext uri="{FF2B5EF4-FFF2-40B4-BE49-F238E27FC236}">
                      <a16:creationId xmlns:a16="http://schemas.microsoft.com/office/drawing/2014/main" id="{894B220E-77AC-9611-7D6A-5C38689083DD}"/>
                    </a:ext>
                  </a:extLst>
                </p14:cNvPr>
                <p14:cNvContentPartPr/>
                <p14:nvPr/>
              </p14:nvContentPartPr>
              <p14:xfrm>
                <a:off x="1473442" y="5435432"/>
                <a:ext cx="117720" cy="412920"/>
              </p14:xfrm>
            </p:contentPart>
          </mc:Choice>
          <mc:Fallback>
            <p:pic>
              <p:nvPicPr>
                <p:cNvPr id="19" name="Inkt 18">
                  <a:extLst>
                    <a:ext uri="{FF2B5EF4-FFF2-40B4-BE49-F238E27FC236}">
                      <a16:creationId xmlns:a16="http://schemas.microsoft.com/office/drawing/2014/main" id="{894B220E-77AC-9611-7D6A-5C38689083DD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437802" y="5399432"/>
                  <a:ext cx="189360" cy="48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20" name="Inkt 19">
                  <a:extLst>
                    <a:ext uri="{FF2B5EF4-FFF2-40B4-BE49-F238E27FC236}">
                      <a16:creationId xmlns:a16="http://schemas.microsoft.com/office/drawing/2014/main" id="{FF435AF2-F525-BFFB-1644-293E0E0C82CA}"/>
                    </a:ext>
                  </a:extLst>
                </p14:cNvPr>
                <p14:cNvContentPartPr/>
                <p14:nvPr/>
              </p14:nvContentPartPr>
              <p14:xfrm>
                <a:off x="1834882" y="5433272"/>
                <a:ext cx="148680" cy="410400"/>
              </p14:xfrm>
            </p:contentPart>
          </mc:Choice>
          <mc:Fallback>
            <p:pic>
              <p:nvPicPr>
                <p:cNvPr id="20" name="Inkt 19">
                  <a:extLst>
                    <a:ext uri="{FF2B5EF4-FFF2-40B4-BE49-F238E27FC236}">
                      <a16:creationId xmlns:a16="http://schemas.microsoft.com/office/drawing/2014/main" id="{FF435AF2-F525-BFFB-1644-293E0E0C82C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799242" y="5397272"/>
                  <a:ext cx="220320" cy="482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22" name="Inkt 21">
                <a:extLst>
                  <a:ext uri="{FF2B5EF4-FFF2-40B4-BE49-F238E27FC236}">
                    <a16:creationId xmlns:a16="http://schemas.microsoft.com/office/drawing/2014/main" id="{8DA889A9-EEC0-2BAE-EA80-B454BA07BCB5}"/>
                  </a:ext>
                </a:extLst>
              </p14:cNvPr>
              <p14:cNvContentPartPr/>
              <p14:nvPr/>
            </p14:nvContentPartPr>
            <p14:xfrm>
              <a:off x="1412602" y="4595912"/>
              <a:ext cx="221400" cy="361440"/>
            </p14:xfrm>
          </p:contentPart>
        </mc:Choice>
        <mc:Fallback>
          <p:pic>
            <p:nvPicPr>
              <p:cNvPr id="22" name="Inkt 21">
                <a:extLst>
                  <a:ext uri="{FF2B5EF4-FFF2-40B4-BE49-F238E27FC236}">
                    <a16:creationId xmlns:a16="http://schemas.microsoft.com/office/drawing/2014/main" id="{8DA889A9-EEC0-2BAE-EA80-B454BA07BCB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376962" y="4560272"/>
                <a:ext cx="293040" cy="433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3" name="Inkt 22">
                <a:extLst>
                  <a:ext uri="{FF2B5EF4-FFF2-40B4-BE49-F238E27FC236}">
                    <a16:creationId xmlns:a16="http://schemas.microsoft.com/office/drawing/2014/main" id="{4E41D595-589E-D6D4-7A76-B89142575AA0}"/>
                  </a:ext>
                </a:extLst>
              </p14:cNvPr>
              <p14:cNvContentPartPr/>
              <p14:nvPr/>
            </p14:nvContentPartPr>
            <p14:xfrm>
              <a:off x="1492522" y="4126832"/>
              <a:ext cx="291240" cy="403920"/>
            </p14:xfrm>
          </p:contentPart>
        </mc:Choice>
        <mc:Fallback>
          <p:pic>
            <p:nvPicPr>
              <p:cNvPr id="23" name="Inkt 22">
                <a:extLst>
                  <a:ext uri="{FF2B5EF4-FFF2-40B4-BE49-F238E27FC236}">
                    <a16:creationId xmlns:a16="http://schemas.microsoft.com/office/drawing/2014/main" id="{4E41D595-589E-D6D4-7A76-B89142575AA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456522" y="4090832"/>
                <a:ext cx="362880" cy="47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4" name="Inkt 23">
                <a:extLst>
                  <a:ext uri="{FF2B5EF4-FFF2-40B4-BE49-F238E27FC236}">
                    <a16:creationId xmlns:a16="http://schemas.microsoft.com/office/drawing/2014/main" id="{7C37648F-DCEA-3C30-425B-C6FB8629EFC6}"/>
                  </a:ext>
                </a:extLst>
              </p14:cNvPr>
              <p14:cNvContentPartPr/>
              <p14:nvPr/>
            </p14:nvContentPartPr>
            <p14:xfrm>
              <a:off x="2283802" y="3946832"/>
              <a:ext cx="981720" cy="1272600"/>
            </p14:xfrm>
          </p:contentPart>
        </mc:Choice>
        <mc:Fallback>
          <p:pic>
            <p:nvPicPr>
              <p:cNvPr id="24" name="Inkt 23">
                <a:extLst>
                  <a:ext uri="{FF2B5EF4-FFF2-40B4-BE49-F238E27FC236}">
                    <a16:creationId xmlns:a16="http://schemas.microsoft.com/office/drawing/2014/main" id="{7C37648F-DCEA-3C30-425B-C6FB8629EFC6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247802" y="3911192"/>
                <a:ext cx="1053360" cy="1344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7" name="Inkt 26">
                <a:extLst>
                  <a:ext uri="{FF2B5EF4-FFF2-40B4-BE49-F238E27FC236}">
                    <a16:creationId xmlns:a16="http://schemas.microsoft.com/office/drawing/2014/main" id="{C9083692-0FD8-C06C-9A13-D3F7135AAE4D}"/>
                  </a:ext>
                </a:extLst>
              </p14:cNvPr>
              <p14:cNvContentPartPr/>
              <p14:nvPr/>
            </p14:nvContentPartPr>
            <p14:xfrm>
              <a:off x="2346802" y="3905432"/>
              <a:ext cx="925200" cy="1268640"/>
            </p14:xfrm>
          </p:contentPart>
        </mc:Choice>
        <mc:Fallback>
          <p:pic>
            <p:nvPicPr>
              <p:cNvPr id="27" name="Inkt 26">
                <a:extLst>
                  <a:ext uri="{FF2B5EF4-FFF2-40B4-BE49-F238E27FC236}">
                    <a16:creationId xmlns:a16="http://schemas.microsoft.com/office/drawing/2014/main" id="{C9083692-0FD8-C06C-9A13-D3F7135AAE4D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310802" y="3869792"/>
                <a:ext cx="996840" cy="134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31" name="Inkt 30">
                <a:extLst>
                  <a:ext uri="{FF2B5EF4-FFF2-40B4-BE49-F238E27FC236}">
                    <a16:creationId xmlns:a16="http://schemas.microsoft.com/office/drawing/2014/main" id="{8E8813C1-5804-29B2-E7DC-B8179D689E0E}"/>
                  </a:ext>
                </a:extLst>
              </p14:cNvPr>
              <p14:cNvContentPartPr/>
              <p14:nvPr/>
            </p14:nvContentPartPr>
            <p14:xfrm>
              <a:off x="2308642" y="5179112"/>
              <a:ext cx="973800" cy="122760"/>
            </p14:xfrm>
          </p:contentPart>
        </mc:Choice>
        <mc:Fallback>
          <p:pic>
            <p:nvPicPr>
              <p:cNvPr id="31" name="Inkt 30">
                <a:extLst>
                  <a:ext uri="{FF2B5EF4-FFF2-40B4-BE49-F238E27FC236}">
                    <a16:creationId xmlns:a16="http://schemas.microsoft.com/office/drawing/2014/main" id="{8E8813C1-5804-29B2-E7DC-B8179D689E0E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272642" y="5143472"/>
                <a:ext cx="1045440" cy="194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32" name="Inkt 31">
                <a:extLst>
                  <a:ext uri="{FF2B5EF4-FFF2-40B4-BE49-F238E27FC236}">
                    <a16:creationId xmlns:a16="http://schemas.microsoft.com/office/drawing/2014/main" id="{D4EEE233-5ADA-CABE-FFE7-D04822339D88}"/>
                  </a:ext>
                </a:extLst>
              </p14:cNvPr>
              <p14:cNvContentPartPr/>
              <p14:nvPr/>
            </p14:nvContentPartPr>
            <p14:xfrm>
              <a:off x="2298562" y="3808952"/>
              <a:ext cx="931320" cy="140040"/>
            </p14:xfrm>
          </p:contentPart>
        </mc:Choice>
        <mc:Fallback>
          <p:pic>
            <p:nvPicPr>
              <p:cNvPr id="32" name="Inkt 31">
                <a:extLst>
                  <a:ext uri="{FF2B5EF4-FFF2-40B4-BE49-F238E27FC236}">
                    <a16:creationId xmlns:a16="http://schemas.microsoft.com/office/drawing/2014/main" id="{D4EEE233-5ADA-CABE-FFE7-D04822339D88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262922" y="3772952"/>
                <a:ext cx="1002960" cy="211680"/>
              </a:xfrm>
              <a:prstGeom prst="rect">
                <a:avLst/>
              </a:prstGeom>
            </p:spPr>
          </p:pic>
        </mc:Fallback>
      </mc:AlternateContent>
      <p:grpSp>
        <p:nvGrpSpPr>
          <p:cNvPr id="35" name="Groep 34">
            <a:extLst>
              <a:ext uri="{FF2B5EF4-FFF2-40B4-BE49-F238E27FC236}">
                <a16:creationId xmlns:a16="http://schemas.microsoft.com/office/drawing/2014/main" id="{8C3DC5FE-3ABF-2B6D-A42E-CAC2064EA922}"/>
              </a:ext>
            </a:extLst>
          </p:cNvPr>
          <p:cNvGrpSpPr/>
          <p:nvPr/>
        </p:nvGrpSpPr>
        <p:grpSpPr>
          <a:xfrm>
            <a:off x="2636962" y="5350112"/>
            <a:ext cx="435240" cy="560520"/>
            <a:chOff x="2636962" y="5350112"/>
            <a:chExt cx="435240" cy="560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33" name="Inkt 32">
                  <a:extLst>
                    <a:ext uri="{FF2B5EF4-FFF2-40B4-BE49-F238E27FC236}">
                      <a16:creationId xmlns:a16="http://schemas.microsoft.com/office/drawing/2014/main" id="{60E0E15B-5075-BB13-8CE1-B8BB18FB1691}"/>
                    </a:ext>
                  </a:extLst>
                </p14:cNvPr>
                <p14:cNvContentPartPr/>
                <p14:nvPr/>
              </p14:nvContentPartPr>
              <p14:xfrm>
                <a:off x="2636962" y="5352992"/>
                <a:ext cx="198360" cy="557640"/>
              </p14:xfrm>
            </p:contentPart>
          </mc:Choice>
          <mc:Fallback>
            <p:pic>
              <p:nvPicPr>
                <p:cNvPr id="33" name="Inkt 32">
                  <a:extLst>
                    <a:ext uri="{FF2B5EF4-FFF2-40B4-BE49-F238E27FC236}">
                      <a16:creationId xmlns:a16="http://schemas.microsoft.com/office/drawing/2014/main" id="{60E0E15B-5075-BB13-8CE1-B8BB18FB1691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600962" y="5317352"/>
                  <a:ext cx="270000" cy="62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34" name="Inkt 33">
                  <a:extLst>
                    <a:ext uri="{FF2B5EF4-FFF2-40B4-BE49-F238E27FC236}">
                      <a16:creationId xmlns:a16="http://schemas.microsoft.com/office/drawing/2014/main" id="{0637C5C8-C140-F956-618F-83383D031868}"/>
                    </a:ext>
                  </a:extLst>
                </p14:cNvPr>
                <p14:cNvContentPartPr/>
                <p14:nvPr/>
              </p14:nvContentPartPr>
              <p14:xfrm>
                <a:off x="2860882" y="5350112"/>
                <a:ext cx="211320" cy="546120"/>
              </p14:xfrm>
            </p:contentPart>
          </mc:Choice>
          <mc:Fallback>
            <p:pic>
              <p:nvPicPr>
                <p:cNvPr id="34" name="Inkt 33">
                  <a:extLst>
                    <a:ext uri="{FF2B5EF4-FFF2-40B4-BE49-F238E27FC236}">
                      <a16:creationId xmlns:a16="http://schemas.microsoft.com/office/drawing/2014/main" id="{0637C5C8-C140-F956-618F-83383D031868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825242" y="5314472"/>
                  <a:ext cx="282960" cy="617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9" name="Groep 48">
            <a:extLst>
              <a:ext uri="{FF2B5EF4-FFF2-40B4-BE49-F238E27FC236}">
                <a16:creationId xmlns:a16="http://schemas.microsoft.com/office/drawing/2014/main" id="{AE9D8F09-A5B3-4C4C-25CA-9B37F2D070AD}"/>
              </a:ext>
            </a:extLst>
          </p:cNvPr>
          <p:cNvGrpSpPr/>
          <p:nvPr/>
        </p:nvGrpSpPr>
        <p:grpSpPr>
          <a:xfrm>
            <a:off x="1737682" y="4270112"/>
            <a:ext cx="1147320" cy="773280"/>
            <a:chOff x="1737682" y="4270112"/>
            <a:chExt cx="1147320" cy="773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28" name="Inkt 27">
                  <a:extLst>
                    <a:ext uri="{FF2B5EF4-FFF2-40B4-BE49-F238E27FC236}">
                      <a16:creationId xmlns:a16="http://schemas.microsoft.com/office/drawing/2014/main" id="{37C39A68-6597-3B56-FFD5-926A72CBA962}"/>
                    </a:ext>
                  </a:extLst>
                </p14:cNvPr>
                <p14:cNvContentPartPr/>
                <p14:nvPr/>
              </p14:nvContentPartPr>
              <p14:xfrm>
                <a:off x="2622202" y="4270112"/>
                <a:ext cx="262800" cy="522000"/>
              </p14:xfrm>
            </p:contentPart>
          </mc:Choice>
          <mc:Fallback>
            <p:pic>
              <p:nvPicPr>
                <p:cNvPr id="28" name="Inkt 27">
                  <a:extLst>
                    <a:ext uri="{FF2B5EF4-FFF2-40B4-BE49-F238E27FC236}">
                      <a16:creationId xmlns:a16="http://schemas.microsoft.com/office/drawing/2014/main" id="{37C39A68-6597-3B56-FFD5-926A72CBA962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586202" y="4234112"/>
                  <a:ext cx="334440" cy="59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29" name="Inkt 28">
                  <a:extLst>
                    <a:ext uri="{FF2B5EF4-FFF2-40B4-BE49-F238E27FC236}">
                      <a16:creationId xmlns:a16="http://schemas.microsoft.com/office/drawing/2014/main" id="{8B0678F2-1013-5981-639F-C2E2279608FF}"/>
                    </a:ext>
                  </a:extLst>
                </p14:cNvPr>
                <p14:cNvContentPartPr/>
                <p14:nvPr/>
              </p14:nvContentPartPr>
              <p14:xfrm>
                <a:off x="2760442" y="4960592"/>
                <a:ext cx="78840" cy="82800"/>
              </p14:xfrm>
            </p:contentPart>
          </mc:Choice>
          <mc:Fallback>
            <p:pic>
              <p:nvPicPr>
                <p:cNvPr id="29" name="Inkt 28">
                  <a:extLst>
                    <a:ext uri="{FF2B5EF4-FFF2-40B4-BE49-F238E27FC236}">
                      <a16:creationId xmlns:a16="http://schemas.microsoft.com/office/drawing/2014/main" id="{8B0678F2-1013-5981-639F-C2E2279608FF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724442" y="4924592"/>
                  <a:ext cx="15048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47" name="Inkt 46">
                  <a:extLst>
                    <a:ext uri="{FF2B5EF4-FFF2-40B4-BE49-F238E27FC236}">
                      <a16:creationId xmlns:a16="http://schemas.microsoft.com/office/drawing/2014/main" id="{8FA8B5DE-4542-A734-683F-EF5375B7AABC}"/>
                    </a:ext>
                  </a:extLst>
                </p14:cNvPr>
                <p14:cNvContentPartPr/>
                <p14:nvPr/>
              </p14:nvContentPartPr>
              <p14:xfrm>
                <a:off x="1737682" y="4643072"/>
                <a:ext cx="524880" cy="282600"/>
              </p14:xfrm>
            </p:contentPart>
          </mc:Choice>
          <mc:Fallback>
            <p:pic>
              <p:nvPicPr>
                <p:cNvPr id="47" name="Inkt 46">
                  <a:extLst>
                    <a:ext uri="{FF2B5EF4-FFF2-40B4-BE49-F238E27FC236}">
                      <a16:creationId xmlns:a16="http://schemas.microsoft.com/office/drawing/2014/main" id="{8FA8B5DE-4542-A734-683F-EF5375B7AABC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701682" y="4607072"/>
                  <a:ext cx="596520" cy="35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48" name="Inkt 47">
                  <a:extLst>
                    <a:ext uri="{FF2B5EF4-FFF2-40B4-BE49-F238E27FC236}">
                      <a16:creationId xmlns:a16="http://schemas.microsoft.com/office/drawing/2014/main" id="{706E1DEE-05CB-2757-96AC-A5CCFEEA6203}"/>
                    </a:ext>
                  </a:extLst>
                </p14:cNvPr>
                <p14:cNvContentPartPr/>
                <p14:nvPr/>
              </p14:nvContentPartPr>
              <p14:xfrm>
                <a:off x="2264002" y="4555592"/>
                <a:ext cx="222480" cy="191880"/>
              </p14:xfrm>
            </p:contentPart>
          </mc:Choice>
          <mc:Fallback>
            <p:pic>
              <p:nvPicPr>
                <p:cNvPr id="48" name="Inkt 47">
                  <a:extLst>
                    <a:ext uri="{FF2B5EF4-FFF2-40B4-BE49-F238E27FC236}">
                      <a16:creationId xmlns:a16="http://schemas.microsoft.com/office/drawing/2014/main" id="{706E1DEE-05CB-2757-96AC-A5CCFEEA6203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228002" y="4519592"/>
                  <a:ext cx="294120" cy="263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50" name="Inkt 49">
                <a:extLst>
                  <a:ext uri="{FF2B5EF4-FFF2-40B4-BE49-F238E27FC236}">
                    <a16:creationId xmlns:a16="http://schemas.microsoft.com/office/drawing/2014/main" id="{A29F8A21-CCC4-69F7-CD42-8BD7E59DBE31}"/>
                  </a:ext>
                </a:extLst>
              </p14:cNvPr>
              <p14:cNvContentPartPr/>
              <p14:nvPr/>
            </p14:nvContentPartPr>
            <p14:xfrm>
              <a:off x="5498242" y="5083712"/>
              <a:ext cx="3210480" cy="826920"/>
            </p14:xfrm>
          </p:contentPart>
        </mc:Choice>
        <mc:Fallback>
          <p:pic>
            <p:nvPicPr>
              <p:cNvPr id="50" name="Inkt 49">
                <a:extLst>
                  <a:ext uri="{FF2B5EF4-FFF2-40B4-BE49-F238E27FC236}">
                    <a16:creationId xmlns:a16="http://schemas.microsoft.com/office/drawing/2014/main" id="{A29F8A21-CCC4-69F7-CD42-8BD7E59DBE31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5462242" y="5048072"/>
                <a:ext cx="3282120" cy="898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61" name="Inkt 60">
                <a:extLst>
                  <a:ext uri="{FF2B5EF4-FFF2-40B4-BE49-F238E27FC236}">
                    <a16:creationId xmlns:a16="http://schemas.microsoft.com/office/drawing/2014/main" id="{C5BBEF12-6D15-E168-C5C3-EF8BAF5EA496}"/>
                  </a:ext>
                </a:extLst>
              </p14:cNvPr>
              <p14:cNvContentPartPr/>
              <p14:nvPr/>
            </p14:nvContentPartPr>
            <p14:xfrm>
              <a:off x="8002762" y="3621752"/>
              <a:ext cx="289080" cy="312480"/>
            </p14:xfrm>
          </p:contentPart>
        </mc:Choice>
        <mc:Fallback>
          <p:pic>
            <p:nvPicPr>
              <p:cNvPr id="61" name="Inkt 60">
                <a:extLst>
                  <a:ext uri="{FF2B5EF4-FFF2-40B4-BE49-F238E27FC236}">
                    <a16:creationId xmlns:a16="http://schemas.microsoft.com/office/drawing/2014/main" id="{C5BBEF12-6D15-E168-C5C3-EF8BAF5EA496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7967122" y="3585752"/>
                <a:ext cx="360720" cy="38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65" name="Inkt 64">
                <a:extLst>
                  <a:ext uri="{FF2B5EF4-FFF2-40B4-BE49-F238E27FC236}">
                    <a16:creationId xmlns:a16="http://schemas.microsoft.com/office/drawing/2014/main" id="{C21DE60D-0A6E-5C5D-70D3-9727AD732B49}"/>
                  </a:ext>
                </a:extLst>
              </p14:cNvPr>
              <p14:cNvContentPartPr/>
              <p14:nvPr/>
            </p14:nvContentPartPr>
            <p14:xfrm>
              <a:off x="6502471" y="5278112"/>
              <a:ext cx="17640" cy="355680"/>
            </p14:xfrm>
          </p:contentPart>
        </mc:Choice>
        <mc:Fallback>
          <p:pic>
            <p:nvPicPr>
              <p:cNvPr id="65" name="Inkt 64">
                <a:extLst>
                  <a:ext uri="{FF2B5EF4-FFF2-40B4-BE49-F238E27FC236}">
                    <a16:creationId xmlns:a16="http://schemas.microsoft.com/office/drawing/2014/main" id="{C21DE60D-0A6E-5C5D-70D3-9727AD732B49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6466831" y="5242112"/>
                <a:ext cx="89280" cy="427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80" name="Inkt 79">
                <a:extLst>
                  <a:ext uri="{FF2B5EF4-FFF2-40B4-BE49-F238E27FC236}">
                    <a16:creationId xmlns:a16="http://schemas.microsoft.com/office/drawing/2014/main" id="{19A201EE-9A4C-1FF2-3ABC-F0F23102CFAE}"/>
                  </a:ext>
                </a:extLst>
              </p14:cNvPr>
              <p14:cNvContentPartPr/>
              <p14:nvPr/>
            </p14:nvContentPartPr>
            <p14:xfrm>
              <a:off x="6531271" y="4446872"/>
              <a:ext cx="265320" cy="232560"/>
            </p14:xfrm>
          </p:contentPart>
        </mc:Choice>
        <mc:Fallback>
          <p:pic>
            <p:nvPicPr>
              <p:cNvPr id="80" name="Inkt 79">
                <a:extLst>
                  <a:ext uri="{FF2B5EF4-FFF2-40B4-BE49-F238E27FC236}">
                    <a16:creationId xmlns:a16="http://schemas.microsoft.com/office/drawing/2014/main" id="{19A201EE-9A4C-1FF2-3ABC-F0F23102CFAE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6495271" y="4410872"/>
                <a:ext cx="336960" cy="304200"/>
              </a:xfrm>
              <a:prstGeom prst="rect">
                <a:avLst/>
              </a:prstGeom>
            </p:spPr>
          </p:pic>
        </mc:Fallback>
      </mc:AlternateContent>
      <p:grpSp>
        <p:nvGrpSpPr>
          <p:cNvPr id="88" name="Groep 87">
            <a:extLst>
              <a:ext uri="{FF2B5EF4-FFF2-40B4-BE49-F238E27FC236}">
                <a16:creationId xmlns:a16="http://schemas.microsoft.com/office/drawing/2014/main" id="{8AD0FF1A-637A-0CA2-49F9-BBDE620E2AD4}"/>
              </a:ext>
            </a:extLst>
          </p:cNvPr>
          <p:cNvGrpSpPr/>
          <p:nvPr/>
        </p:nvGrpSpPr>
        <p:grpSpPr>
          <a:xfrm>
            <a:off x="6273511" y="3984812"/>
            <a:ext cx="2348451" cy="1393740"/>
            <a:chOff x="6273511" y="3984812"/>
            <a:chExt cx="2348451" cy="13937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51" name="Inkt 50">
                  <a:extLst>
                    <a:ext uri="{FF2B5EF4-FFF2-40B4-BE49-F238E27FC236}">
                      <a16:creationId xmlns:a16="http://schemas.microsoft.com/office/drawing/2014/main" id="{AAAA8A49-AD6D-92D7-968C-9E92A1E4DBFB}"/>
                    </a:ext>
                  </a:extLst>
                </p14:cNvPr>
                <p14:cNvContentPartPr/>
                <p14:nvPr/>
              </p14:nvContentPartPr>
              <p14:xfrm>
                <a:off x="7842202" y="3984812"/>
                <a:ext cx="537120" cy="767160"/>
              </p14:xfrm>
            </p:contentPart>
          </mc:Choice>
          <mc:Fallback>
            <p:pic>
              <p:nvPicPr>
                <p:cNvPr id="51" name="Inkt 50">
                  <a:extLst>
                    <a:ext uri="{FF2B5EF4-FFF2-40B4-BE49-F238E27FC236}">
                      <a16:creationId xmlns:a16="http://schemas.microsoft.com/office/drawing/2014/main" id="{AAAA8A49-AD6D-92D7-968C-9E92A1E4DBFB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7806202" y="3948812"/>
                  <a:ext cx="608760" cy="83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52" name="Inkt 51">
                  <a:extLst>
                    <a:ext uri="{FF2B5EF4-FFF2-40B4-BE49-F238E27FC236}">
                      <a16:creationId xmlns:a16="http://schemas.microsoft.com/office/drawing/2014/main" id="{90777151-E263-6885-77E6-00E5FA753EA5}"/>
                    </a:ext>
                  </a:extLst>
                </p14:cNvPr>
                <p14:cNvContentPartPr/>
                <p14:nvPr/>
              </p14:nvContentPartPr>
              <p14:xfrm>
                <a:off x="7888282" y="4646492"/>
                <a:ext cx="503280" cy="65880"/>
              </p14:xfrm>
            </p:contentPart>
          </mc:Choice>
          <mc:Fallback>
            <p:pic>
              <p:nvPicPr>
                <p:cNvPr id="52" name="Inkt 51">
                  <a:extLst>
                    <a:ext uri="{FF2B5EF4-FFF2-40B4-BE49-F238E27FC236}">
                      <a16:creationId xmlns:a16="http://schemas.microsoft.com/office/drawing/2014/main" id="{90777151-E263-6885-77E6-00E5FA753EA5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7852642" y="4610852"/>
                  <a:ext cx="574920" cy="13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57" name="Inkt 56">
                  <a:extLst>
                    <a:ext uri="{FF2B5EF4-FFF2-40B4-BE49-F238E27FC236}">
                      <a16:creationId xmlns:a16="http://schemas.microsoft.com/office/drawing/2014/main" id="{7E9F9CC8-643A-8F2C-8F04-C9AF7CAF4A2D}"/>
                    </a:ext>
                  </a:extLst>
                </p14:cNvPr>
                <p14:cNvContentPartPr/>
                <p14:nvPr/>
              </p14:nvContentPartPr>
              <p14:xfrm>
                <a:off x="7816282" y="4774832"/>
                <a:ext cx="115920" cy="451080"/>
              </p14:xfrm>
            </p:contentPart>
          </mc:Choice>
          <mc:Fallback>
            <p:pic>
              <p:nvPicPr>
                <p:cNvPr id="57" name="Inkt 56">
                  <a:extLst>
                    <a:ext uri="{FF2B5EF4-FFF2-40B4-BE49-F238E27FC236}">
                      <a16:creationId xmlns:a16="http://schemas.microsoft.com/office/drawing/2014/main" id="{7E9F9CC8-643A-8F2C-8F04-C9AF7CAF4A2D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7780642" y="4738832"/>
                  <a:ext cx="187560" cy="52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59" name="Inkt 58">
                  <a:extLst>
                    <a:ext uri="{FF2B5EF4-FFF2-40B4-BE49-F238E27FC236}">
                      <a16:creationId xmlns:a16="http://schemas.microsoft.com/office/drawing/2014/main" id="{D5943511-B711-D102-070E-1776FDA2AB38}"/>
                    </a:ext>
                  </a:extLst>
                </p14:cNvPr>
                <p14:cNvContentPartPr/>
                <p14:nvPr/>
              </p14:nvContentPartPr>
              <p14:xfrm>
                <a:off x="8331082" y="4693112"/>
                <a:ext cx="16200" cy="425880"/>
              </p14:xfrm>
            </p:contentPart>
          </mc:Choice>
          <mc:Fallback>
            <p:pic>
              <p:nvPicPr>
                <p:cNvPr id="59" name="Inkt 58">
                  <a:extLst>
                    <a:ext uri="{FF2B5EF4-FFF2-40B4-BE49-F238E27FC236}">
                      <a16:creationId xmlns:a16="http://schemas.microsoft.com/office/drawing/2014/main" id="{D5943511-B711-D102-070E-1776FDA2AB38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295442" y="4657472"/>
                  <a:ext cx="87840" cy="49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62" name="Inkt 61">
                  <a:extLst>
                    <a:ext uri="{FF2B5EF4-FFF2-40B4-BE49-F238E27FC236}">
                      <a16:creationId xmlns:a16="http://schemas.microsoft.com/office/drawing/2014/main" id="{75243316-BDBA-AEC4-D4E1-69535B59B514}"/>
                    </a:ext>
                  </a:extLst>
                </p14:cNvPr>
                <p14:cNvContentPartPr/>
                <p14:nvPr/>
              </p14:nvContentPartPr>
              <p14:xfrm>
                <a:off x="8276362" y="4076792"/>
                <a:ext cx="345600" cy="159120"/>
              </p14:xfrm>
            </p:contentPart>
          </mc:Choice>
          <mc:Fallback>
            <p:pic>
              <p:nvPicPr>
                <p:cNvPr id="62" name="Inkt 61">
                  <a:extLst>
                    <a:ext uri="{FF2B5EF4-FFF2-40B4-BE49-F238E27FC236}">
                      <a16:creationId xmlns:a16="http://schemas.microsoft.com/office/drawing/2014/main" id="{75243316-BDBA-AEC4-D4E1-69535B59B514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240722" y="4040792"/>
                  <a:ext cx="417240" cy="23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63" name="Inkt 62">
                  <a:extLst>
                    <a:ext uri="{FF2B5EF4-FFF2-40B4-BE49-F238E27FC236}">
                      <a16:creationId xmlns:a16="http://schemas.microsoft.com/office/drawing/2014/main" id="{8F377A2A-2AAF-E23E-1E5F-04A32736AD6A}"/>
                    </a:ext>
                  </a:extLst>
                </p14:cNvPr>
                <p14:cNvContentPartPr/>
                <p14:nvPr/>
              </p14:nvContentPartPr>
              <p14:xfrm>
                <a:off x="7471402" y="4055552"/>
                <a:ext cx="621000" cy="415800"/>
              </p14:xfrm>
            </p:contentPart>
          </mc:Choice>
          <mc:Fallback>
            <p:pic>
              <p:nvPicPr>
                <p:cNvPr id="63" name="Inkt 62">
                  <a:extLst>
                    <a:ext uri="{FF2B5EF4-FFF2-40B4-BE49-F238E27FC236}">
                      <a16:creationId xmlns:a16="http://schemas.microsoft.com/office/drawing/2014/main" id="{8F377A2A-2AAF-E23E-1E5F-04A32736AD6A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7435402" y="4019912"/>
                  <a:ext cx="692640" cy="48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71" name="Inkt 70">
                  <a:extLst>
                    <a:ext uri="{FF2B5EF4-FFF2-40B4-BE49-F238E27FC236}">
                      <a16:creationId xmlns:a16="http://schemas.microsoft.com/office/drawing/2014/main" id="{6FD17FA6-07D7-82D2-1A59-1123889AC4EF}"/>
                    </a:ext>
                  </a:extLst>
                </p14:cNvPr>
                <p14:cNvContentPartPr/>
                <p14:nvPr/>
              </p14:nvContentPartPr>
              <p14:xfrm>
                <a:off x="6475471" y="5163632"/>
                <a:ext cx="370080" cy="79200"/>
              </p14:xfrm>
            </p:contentPart>
          </mc:Choice>
          <mc:Fallback>
            <p:pic>
              <p:nvPicPr>
                <p:cNvPr id="71" name="Inkt 70">
                  <a:extLst>
                    <a:ext uri="{FF2B5EF4-FFF2-40B4-BE49-F238E27FC236}">
                      <a16:creationId xmlns:a16="http://schemas.microsoft.com/office/drawing/2014/main" id="{6FD17FA6-07D7-82D2-1A59-1123889AC4EF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6439471" y="5127632"/>
                  <a:ext cx="441720" cy="15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72" name="Inkt 71">
                  <a:extLst>
                    <a:ext uri="{FF2B5EF4-FFF2-40B4-BE49-F238E27FC236}">
                      <a16:creationId xmlns:a16="http://schemas.microsoft.com/office/drawing/2014/main" id="{0934BA21-83BC-FD89-D601-702D01ACF67A}"/>
                    </a:ext>
                  </a:extLst>
                </p14:cNvPr>
                <p14:cNvContentPartPr/>
                <p14:nvPr/>
              </p14:nvContentPartPr>
              <p14:xfrm>
                <a:off x="6490951" y="4832072"/>
                <a:ext cx="349200" cy="419400"/>
              </p14:xfrm>
            </p:contentPart>
          </mc:Choice>
          <mc:Fallback>
            <p:pic>
              <p:nvPicPr>
                <p:cNvPr id="72" name="Inkt 71">
                  <a:extLst>
                    <a:ext uri="{FF2B5EF4-FFF2-40B4-BE49-F238E27FC236}">
                      <a16:creationId xmlns:a16="http://schemas.microsoft.com/office/drawing/2014/main" id="{0934BA21-83BC-FD89-D601-702D01ACF67A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6454951" y="4796432"/>
                  <a:ext cx="420840" cy="49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76" name="Inkt 75">
                  <a:extLst>
                    <a:ext uri="{FF2B5EF4-FFF2-40B4-BE49-F238E27FC236}">
                      <a16:creationId xmlns:a16="http://schemas.microsoft.com/office/drawing/2014/main" id="{AB947C00-C187-E405-F123-227EB0661CDF}"/>
                    </a:ext>
                  </a:extLst>
                </p14:cNvPr>
                <p14:cNvContentPartPr/>
                <p14:nvPr/>
              </p14:nvContentPartPr>
              <p14:xfrm>
                <a:off x="6830071" y="5145272"/>
                <a:ext cx="352440" cy="233280"/>
              </p14:xfrm>
            </p:contentPart>
          </mc:Choice>
          <mc:Fallback>
            <p:pic>
              <p:nvPicPr>
                <p:cNvPr id="76" name="Inkt 75">
                  <a:extLst>
                    <a:ext uri="{FF2B5EF4-FFF2-40B4-BE49-F238E27FC236}">
                      <a16:creationId xmlns:a16="http://schemas.microsoft.com/office/drawing/2014/main" id="{AB947C00-C187-E405-F123-227EB0661CDF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6794431" y="5109272"/>
                  <a:ext cx="424080" cy="30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77" name="Inkt 76">
                  <a:extLst>
                    <a:ext uri="{FF2B5EF4-FFF2-40B4-BE49-F238E27FC236}">
                      <a16:creationId xmlns:a16="http://schemas.microsoft.com/office/drawing/2014/main" id="{4EE41572-2221-E2E2-8D8D-2A3A30B51748}"/>
                    </a:ext>
                  </a:extLst>
                </p14:cNvPr>
                <p14:cNvContentPartPr/>
                <p14:nvPr/>
              </p14:nvContentPartPr>
              <p14:xfrm>
                <a:off x="7188271" y="5357312"/>
                <a:ext cx="74520" cy="16560"/>
              </p14:xfrm>
            </p:contentPart>
          </mc:Choice>
          <mc:Fallback>
            <p:pic>
              <p:nvPicPr>
                <p:cNvPr id="77" name="Inkt 76">
                  <a:extLst>
                    <a:ext uri="{FF2B5EF4-FFF2-40B4-BE49-F238E27FC236}">
                      <a16:creationId xmlns:a16="http://schemas.microsoft.com/office/drawing/2014/main" id="{4EE41572-2221-E2E2-8D8D-2A3A30B51748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7152271" y="5321672"/>
                  <a:ext cx="146160" cy="8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81" name="Inkt 80">
                  <a:extLst>
                    <a:ext uri="{FF2B5EF4-FFF2-40B4-BE49-F238E27FC236}">
                      <a16:creationId xmlns:a16="http://schemas.microsoft.com/office/drawing/2014/main" id="{B108A7B2-6721-9E05-B0F6-C3E08F458E8C}"/>
                    </a:ext>
                  </a:extLst>
                </p14:cNvPr>
                <p14:cNvContentPartPr/>
                <p14:nvPr/>
              </p14:nvContentPartPr>
              <p14:xfrm>
                <a:off x="6303751" y="4841072"/>
                <a:ext cx="373320" cy="288720"/>
              </p14:xfrm>
            </p:contentPart>
          </mc:Choice>
          <mc:Fallback>
            <p:pic>
              <p:nvPicPr>
                <p:cNvPr id="81" name="Inkt 80">
                  <a:extLst>
                    <a:ext uri="{FF2B5EF4-FFF2-40B4-BE49-F238E27FC236}">
                      <a16:creationId xmlns:a16="http://schemas.microsoft.com/office/drawing/2014/main" id="{B108A7B2-6721-9E05-B0F6-C3E08F458E8C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6268111" y="4805432"/>
                  <a:ext cx="444960" cy="36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82" name="Inkt 81">
                  <a:extLst>
                    <a:ext uri="{FF2B5EF4-FFF2-40B4-BE49-F238E27FC236}">
                      <a16:creationId xmlns:a16="http://schemas.microsoft.com/office/drawing/2014/main" id="{EA6443C3-46FB-DC6E-4BAD-FEF0F553FF0B}"/>
                    </a:ext>
                  </a:extLst>
                </p14:cNvPr>
                <p14:cNvContentPartPr/>
                <p14:nvPr/>
              </p14:nvContentPartPr>
              <p14:xfrm>
                <a:off x="6273511" y="5125832"/>
                <a:ext cx="52200" cy="58320"/>
              </p14:xfrm>
            </p:contentPart>
          </mc:Choice>
          <mc:Fallback>
            <p:pic>
              <p:nvPicPr>
                <p:cNvPr id="82" name="Inkt 81">
                  <a:extLst>
                    <a:ext uri="{FF2B5EF4-FFF2-40B4-BE49-F238E27FC236}">
                      <a16:creationId xmlns:a16="http://schemas.microsoft.com/office/drawing/2014/main" id="{EA6443C3-46FB-DC6E-4BAD-FEF0F553FF0B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6237511" y="5090192"/>
                  <a:ext cx="123840" cy="12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83" name="Inkt 82">
                  <a:extLst>
                    <a:ext uri="{FF2B5EF4-FFF2-40B4-BE49-F238E27FC236}">
                      <a16:creationId xmlns:a16="http://schemas.microsoft.com/office/drawing/2014/main" id="{C7BB35C0-14A9-802F-276B-2C1E287356DF}"/>
                    </a:ext>
                  </a:extLst>
                </p14:cNvPr>
                <p14:cNvContentPartPr/>
                <p14:nvPr/>
              </p14:nvContentPartPr>
              <p14:xfrm>
                <a:off x="6787231" y="4651712"/>
                <a:ext cx="412560" cy="208080"/>
              </p14:xfrm>
            </p:contentPart>
          </mc:Choice>
          <mc:Fallback>
            <p:pic>
              <p:nvPicPr>
                <p:cNvPr id="83" name="Inkt 82">
                  <a:extLst>
                    <a:ext uri="{FF2B5EF4-FFF2-40B4-BE49-F238E27FC236}">
                      <a16:creationId xmlns:a16="http://schemas.microsoft.com/office/drawing/2014/main" id="{C7BB35C0-14A9-802F-276B-2C1E287356DF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6751591" y="4616072"/>
                  <a:ext cx="484200" cy="27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86" name="Inkt 85">
                  <a:extLst>
                    <a:ext uri="{FF2B5EF4-FFF2-40B4-BE49-F238E27FC236}">
                      <a16:creationId xmlns:a16="http://schemas.microsoft.com/office/drawing/2014/main" id="{64335700-9493-17C2-694D-16B519BE0B9F}"/>
                    </a:ext>
                  </a:extLst>
                </p14:cNvPr>
                <p14:cNvContentPartPr/>
                <p14:nvPr/>
              </p14:nvContentPartPr>
              <p14:xfrm>
                <a:off x="7190071" y="4556312"/>
                <a:ext cx="97560" cy="145440"/>
              </p14:xfrm>
            </p:contentPart>
          </mc:Choice>
          <mc:Fallback>
            <p:pic>
              <p:nvPicPr>
                <p:cNvPr id="86" name="Inkt 85">
                  <a:extLst>
                    <a:ext uri="{FF2B5EF4-FFF2-40B4-BE49-F238E27FC236}">
                      <a16:creationId xmlns:a16="http://schemas.microsoft.com/office/drawing/2014/main" id="{64335700-9493-17C2-694D-16B519BE0B9F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7154071" y="4520312"/>
                  <a:ext cx="169200" cy="21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87" name="Inkt 86">
                  <a:extLst>
                    <a:ext uri="{FF2B5EF4-FFF2-40B4-BE49-F238E27FC236}">
                      <a16:creationId xmlns:a16="http://schemas.microsoft.com/office/drawing/2014/main" id="{E8FCC1CB-0049-77E8-0E60-7CAEE6AA2C07}"/>
                    </a:ext>
                  </a:extLst>
                </p14:cNvPr>
                <p14:cNvContentPartPr/>
                <p14:nvPr/>
              </p14:nvContentPartPr>
              <p14:xfrm>
                <a:off x="7335682" y="4468472"/>
                <a:ext cx="119160" cy="106200"/>
              </p14:xfrm>
            </p:contentPart>
          </mc:Choice>
          <mc:Fallback>
            <p:pic>
              <p:nvPicPr>
                <p:cNvPr id="87" name="Inkt 86">
                  <a:extLst>
                    <a:ext uri="{FF2B5EF4-FFF2-40B4-BE49-F238E27FC236}">
                      <a16:creationId xmlns:a16="http://schemas.microsoft.com/office/drawing/2014/main" id="{E8FCC1CB-0049-77E8-0E60-7CAEE6AA2C07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299682" y="4432832"/>
                  <a:ext cx="190800" cy="1778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98508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F2B4773-3207-44CC-B7AC-892B70498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B8267CA-A7A5-4E11-9D92-4EAC3DD3E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83D61B5-C6B4-4A4B-85AD-FEE7A54912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A0B67FE4-688F-4497-8BFD-157613A697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3BF5BE1A-9BAC-4581-A82B-FD8FE3159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971E5644-6772-414A-8199-E30BFB02A5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E8246D50-BB0C-408E-93FD-7B8D63A7F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AFBC5D22-68C1-44FB-8181-CB84ECAA8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FB6D0FCE-FBDB-4655-A1A7-640B1E86B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BC8157DF-FD90-4AD6-B803-3AC0ACD8E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3548B067-9D63-4D21-92EF-CBC9E6338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53EB895-E7FA-2F4C-9A1C-92D02CB60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511" y="508668"/>
            <a:ext cx="4203045" cy="137560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 dirty="0">
                <a:solidFill>
                  <a:schemeClr val="bg1"/>
                </a:solidFill>
              </a:rPr>
              <a:t>VN-</a:t>
            </a:r>
            <a:r>
              <a:rPr lang="en-US" sz="3100" dirty="0" err="1">
                <a:solidFill>
                  <a:schemeClr val="bg1"/>
                </a:solidFill>
              </a:rPr>
              <a:t>Comité</a:t>
            </a:r>
            <a:r>
              <a:rPr lang="en-US" sz="3100" dirty="0">
                <a:solidFill>
                  <a:schemeClr val="bg1"/>
                </a:solidFill>
              </a:rPr>
              <a:t>: </a:t>
            </a:r>
            <a:br>
              <a:rPr lang="en-US" sz="3100" dirty="0">
                <a:solidFill>
                  <a:schemeClr val="bg1"/>
                </a:solidFill>
              </a:rPr>
            </a:br>
            <a:r>
              <a:rPr lang="en-US" sz="3100" dirty="0">
                <a:solidFill>
                  <a:schemeClr val="bg1"/>
                </a:solidFill>
              </a:rPr>
              <a:t>General Comment 1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C193B29-DD90-D14A-A785-3646F503C4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9487" y="2247462"/>
            <a:ext cx="3973943" cy="35314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85750">
              <a:buClr>
                <a:schemeClr val="bg2"/>
              </a:buClr>
              <a:buFont typeface="Systeemlettertype regulier"/>
              <a:buChar char="✼"/>
            </a:pPr>
            <a:r>
              <a:rPr lang="en-US" sz="1800" dirty="0" err="1">
                <a:solidFill>
                  <a:schemeClr val="bg1"/>
                </a:solidFill>
              </a:rPr>
              <a:t>Comité</a:t>
            </a:r>
            <a:r>
              <a:rPr lang="en-US" sz="1800" dirty="0">
                <a:solidFill>
                  <a:schemeClr val="bg1"/>
                </a:solidFill>
              </a:rPr>
              <a:t> van </a:t>
            </a:r>
            <a:r>
              <a:rPr lang="en-US" sz="1800" dirty="0" err="1">
                <a:solidFill>
                  <a:schemeClr val="bg1"/>
                </a:solidFill>
              </a:rPr>
              <a:t>onafhankelijk</a:t>
            </a:r>
            <a:r>
              <a:rPr lang="en-US" sz="1800" dirty="0">
                <a:solidFill>
                  <a:schemeClr val="bg1"/>
                </a:solidFill>
              </a:rPr>
              <a:t> experts, </a:t>
            </a:r>
            <a:r>
              <a:rPr lang="en-US" sz="1800" dirty="0" err="1">
                <a:solidFill>
                  <a:schemeClr val="bg1"/>
                </a:solidFill>
              </a:rPr>
              <a:t>veelal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ervaren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juristen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en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ervaringsdeskundig</a:t>
            </a:r>
            <a:endParaRPr lang="en-US" sz="1800" dirty="0">
              <a:solidFill>
                <a:schemeClr val="bg1"/>
              </a:solidFill>
            </a:endParaRPr>
          </a:p>
          <a:p>
            <a:pPr marL="285750" indent="-285750">
              <a:buClr>
                <a:schemeClr val="bg2"/>
              </a:buClr>
              <a:buFont typeface="Systeemlettertype regulier"/>
              <a:buChar char="✼"/>
            </a:pPr>
            <a:r>
              <a:rPr lang="en-US" sz="1800" dirty="0" err="1">
                <a:solidFill>
                  <a:schemeClr val="bg1"/>
                </a:solidFill>
              </a:rPr>
              <a:t>Nadere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uitleg</a:t>
            </a:r>
            <a:r>
              <a:rPr lang="en-US" sz="1800" dirty="0">
                <a:solidFill>
                  <a:schemeClr val="bg1"/>
                </a:solidFill>
              </a:rPr>
              <a:t> van het VN-</a:t>
            </a:r>
            <a:r>
              <a:rPr lang="en-US" sz="1800" dirty="0" err="1">
                <a:solidFill>
                  <a:schemeClr val="bg1"/>
                </a:solidFill>
              </a:rPr>
              <a:t>verdrag</a:t>
            </a:r>
            <a:r>
              <a:rPr lang="en-US" sz="1800" dirty="0">
                <a:solidFill>
                  <a:schemeClr val="bg1"/>
                </a:solidFill>
              </a:rPr>
              <a:t> Handicap</a:t>
            </a:r>
          </a:p>
          <a:p>
            <a:pPr marL="285750" indent="-285750">
              <a:buClr>
                <a:schemeClr val="bg2"/>
              </a:buClr>
              <a:buFont typeface="Systeemlettertype regulier"/>
              <a:buChar char="✼"/>
            </a:pPr>
            <a:r>
              <a:rPr lang="en-US" sz="1800" dirty="0" err="1">
                <a:solidFill>
                  <a:schemeClr val="bg1"/>
                </a:solidFill>
              </a:rPr>
              <a:t>Samenhang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andere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 err="1">
                <a:solidFill>
                  <a:schemeClr val="bg1"/>
                </a:solidFill>
              </a:rPr>
              <a:t>mensenrechtenverdragen</a:t>
            </a:r>
            <a:endParaRPr lang="en-US" sz="1800" dirty="0">
              <a:solidFill>
                <a:schemeClr val="bg1"/>
              </a:solidFill>
            </a:endParaRPr>
          </a:p>
          <a:p>
            <a:pPr marL="285750" indent="-285750">
              <a:buClr>
                <a:schemeClr val="bg2"/>
              </a:buClr>
              <a:buFont typeface="Systeemlettertype regulier"/>
              <a:buChar char="✼"/>
            </a:pPr>
            <a:r>
              <a:rPr lang="en-US" sz="1800" i="1" dirty="0">
                <a:solidFill>
                  <a:schemeClr val="bg1"/>
                </a:solidFill>
              </a:rPr>
              <a:t>Legal capacity </a:t>
            </a:r>
            <a:r>
              <a:rPr lang="en-US" sz="1800" dirty="0" err="1">
                <a:solidFill>
                  <a:schemeClr val="bg1"/>
                </a:solidFill>
              </a:rPr>
              <a:t>als</a:t>
            </a:r>
            <a:r>
              <a:rPr lang="en-US" sz="1800" dirty="0">
                <a:solidFill>
                  <a:schemeClr val="bg1"/>
                </a:solidFill>
              </a:rPr>
              <a:t> basis</a:t>
            </a:r>
            <a:endParaRPr lang="en-US" sz="1800" i="1" dirty="0">
              <a:solidFill>
                <a:schemeClr val="bg1"/>
              </a:solidFill>
            </a:endParaRPr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6" name="Inkt 25">
                <a:extLst>
                  <a:ext uri="{FF2B5EF4-FFF2-40B4-BE49-F238E27FC236}">
                    <a16:creationId xmlns:a16="http://schemas.microsoft.com/office/drawing/2014/main" id="{E6312CF4-6913-9CBA-13EE-92F000D4D093}"/>
                  </a:ext>
                </a:extLst>
              </p14:cNvPr>
              <p14:cNvContentPartPr/>
              <p14:nvPr/>
            </p14:nvContentPartPr>
            <p14:xfrm>
              <a:off x="6194842" y="1244312"/>
              <a:ext cx="2278800" cy="3160440"/>
            </p14:xfrm>
          </p:contentPart>
        </mc:Choice>
        <mc:Fallback>
          <p:pic>
            <p:nvPicPr>
              <p:cNvPr id="26" name="Inkt 25">
                <a:extLst>
                  <a:ext uri="{FF2B5EF4-FFF2-40B4-BE49-F238E27FC236}">
                    <a16:creationId xmlns:a16="http://schemas.microsoft.com/office/drawing/2014/main" id="{E6312CF4-6913-9CBA-13EE-92F000D4D09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158842" y="1208672"/>
                <a:ext cx="2350440" cy="323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3" name="Inkt 32">
                <a:extLst>
                  <a:ext uri="{FF2B5EF4-FFF2-40B4-BE49-F238E27FC236}">
                    <a16:creationId xmlns:a16="http://schemas.microsoft.com/office/drawing/2014/main" id="{17F94D3A-49A7-AB34-01C3-E0345411E15F}"/>
                  </a:ext>
                </a:extLst>
              </p14:cNvPr>
              <p14:cNvContentPartPr/>
              <p14:nvPr/>
            </p14:nvContentPartPr>
            <p14:xfrm>
              <a:off x="7367362" y="1241072"/>
              <a:ext cx="2343960" cy="3302280"/>
            </p14:xfrm>
          </p:contentPart>
        </mc:Choice>
        <mc:Fallback>
          <p:pic>
            <p:nvPicPr>
              <p:cNvPr id="33" name="Inkt 32">
                <a:extLst>
                  <a:ext uri="{FF2B5EF4-FFF2-40B4-BE49-F238E27FC236}">
                    <a16:creationId xmlns:a16="http://schemas.microsoft.com/office/drawing/2014/main" id="{17F94D3A-49A7-AB34-01C3-E0345411E15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331722" y="1205072"/>
                <a:ext cx="2415600" cy="3373920"/>
              </a:xfrm>
              <a:prstGeom prst="rect">
                <a:avLst/>
              </a:prstGeom>
            </p:spPr>
          </p:pic>
        </mc:Fallback>
      </mc:AlternateContent>
      <p:grpSp>
        <p:nvGrpSpPr>
          <p:cNvPr id="87" name="Groep 86">
            <a:extLst>
              <a:ext uri="{FF2B5EF4-FFF2-40B4-BE49-F238E27FC236}">
                <a16:creationId xmlns:a16="http://schemas.microsoft.com/office/drawing/2014/main" id="{7EAF7616-47E9-295C-0D4B-1580AB3ACE61}"/>
              </a:ext>
            </a:extLst>
          </p:cNvPr>
          <p:cNvGrpSpPr/>
          <p:nvPr/>
        </p:nvGrpSpPr>
        <p:grpSpPr>
          <a:xfrm>
            <a:off x="5463322" y="1374632"/>
            <a:ext cx="5373720" cy="4037760"/>
            <a:chOff x="5463322" y="1374632"/>
            <a:chExt cx="5373720" cy="4037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35" name="Inkt 34">
                  <a:extLst>
                    <a:ext uri="{FF2B5EF4-FFF2-40B4-BE49-F238E27FC236}">
                      <a16:creationId xmlns:a16="http://schemas.microsoft.com/office/drawing/2014/main" id="{04F64A71-15FA-1C6C-DD49-BA39AC80C8ED}"/>
                    </a:ext>
                  </a:extLst>
                </p14:cNvPr>
                <p14:cNvContentPartPr/>
                <p14:nvPr/>
              </p14:nvContentPartPr>
              <p14:xfrm>
                <a:off x="7118242" y="1585592"/>
                <a:ext cx="1519200" cy="271800"/>
              </p14:xfrm>
            </p:contentPart>
          </mc:Choice>
          <mc:Fallback>
            <p:pic>
              <p:nvPicPr>
                <p:cNvPr id="35" name="Inkt 34">
                  <a:extLst>
                    <a:ext uri="{FF2B5EF4-FFF2-40B4-BE49-F238E27FC236}">
                      <a16:creationId xmlns:a16="http://schemas.microsoft.com/office/drawing/2014/main" id="{04F64A71-15FA-1C6C-DD49-BA39AC80C8ED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082602" y="1549592"/>
                  <a:ext cx="1590840" cy="34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36" name="Inkt 35">
                  <a:extLst>
                    <a:ext uri="{FF2B5EF4-FFF2-40B4-BE49-F238E27FC236}">
                      <a16:creationId xmlns:a16="http://schemas.microsoft.com/office/drawing/2014/main" id="{87DE2B00-71AC-89C2-A57E-A0B82F3ADBB1}"/>
                    </a:ext>
                  </a:extLst>
                </p14:cNvPr>
                <p14:cNvContentPartPr/>
                <p14:nvPr/>
              </p14:nvContentPartPr>
              <p14:xfrm>
                <a:off x="6707482" y="1961792"/>
                <a:ext cx="2223360" cy="437400"/>
              </p14:xfrm>
            </p:contentPart>
          </mc:Choice>
          <mc:Fallback>
            <p:pic>
              <p:nvPicPr>
                <p:cNvPr id="36" name="Inkt 35">
                  <a:extLst>
                    <a:ext uri="{FF2B5EF4-FFF2-40B4-BE49-F238E27FC236}">
                      <a16:creationId xmlns:a16="http://schemas.microsoft.com/office/drawing/2014/main" id="{87DE2B00-71AC-89C2-A57E-A0B82F3ADBB1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671842" y="1926152"/>
                  <a:ext cx="2295000" cy="50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37" name="Inkt 36">
                  <a:extLst>
                    <a:ext uri="{FF2B5EF4-FFF2-40B4-BE49-F238E27FC236}">
                      <a16:creationId xmlns:a16="http://schemas.microsoft.com/office/drawing/2014/main" id="{2E4EF0F5-77FA-F571-D9D7-853C5F20622C}"/>
                    </a:ext>
                  </a:extLst>
                </p14:cNvPr>
                <p14:cNvContentPartPr/>
                <p14:nvPr/>
              </p14:nvContentPartPr>
              <p14:xfrm>
                <a:off x="6397522" y="2471192"/>
                <a:ext cx="2817000" cy="543600"/>
              </p14:xfrm>
            </p:contentPart>
          </mc:Choice>
          <mc:Fallback>
            <p:pic>
              <p:nvPicPr>
                <p:cNvPr id="37" name="Inkt 36">
                  <a:extLst>
                    <a:ext uri="{FF2B5EF4-FFF2-40B4-BE49-F238E27FC236}">
                      <a16:creationId xmlns:a16="http://schemas.microsoft.com/office/drawing/2014/main" id="{2E4EF0F5-77FA-F571-D9D7-853C5F20622C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6361522" y="2435192"/>
                  <a:ext cx="2888640" cy="61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40" name="Inkt 39">
                  <a:extLst>
                    <a:ext uri="{FF2B5EF4-FFF2-40B4-BE49-F238E27FC236}">
                      <a16:creationId xmlns:a16="http://schemas.microsoft.com/office/drawing/2014/main" id="{523134DC-1A4A-5B92-B159-BADB0A094B9B}"/>
                    </a:ext>
                  </a:extLst>
                </p14:cNvPr>
                <p14:cNvContentPartPr/>
                <p14:nvPr/>
              </p14:nvContentPartPr>
              <p14:xfrm>
                <a:off x="6474922" y="3144752"/>
                <a:ext cx="3038760" cy="586800"/>
              </p14:xfrm>
            </p:contentPart>
          </mc:Choice>
          <mc:Fallback>
            <p:pic>
              <p:nvPicPr>
                <p:cNvPr id="40" name="Inkt 39">
                  <a:extLst>
                    <a:ext uri="{FF2B5EF4-FFF2-40B4-BE49-F238E27FC236}">
                      <a16:creationId xmlns:a16="http://schemas.microsoft.com/office/drawing/2014/main" id="{523134DC-1A4A-5B92-B159-BADB0A094B9B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6438922" y="3108752"/>
                  <a:ext cx="3110400" cy="65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41" name="Inkt 40">
                  <a:extLst>
                    <a:ext uri="{FF2B5EF4-FFF2-40B4-BE49-F238E27FC236}">
                      <a16:creationId xmlns:a16="http://schemas.microsoft.com/office/drawing/2014/main" id="{E759F005-8CB1-92D7-778D-9B106D3F0D7C}"/>
                    </a:ext>
                  </a:extLst>
                </p14:cNvPr>
                <p14:cNvContentPartPr/>
                <p14:nvPr/>
              </p14:nvContentPartPr>
              <p14:xfrm>
                <a:off x="7052362" y="3898952"/>
                <a:ext cx="2077560" cy="234000"/>
              </p14:xfrm>
            </p:contentPart>
          </mc:Choice>
          <mc:Fallback>
            <p:pic>
              <p:nvPicPr>
                <p:cNvPr id="41" name="Inkt 40">
                  <a:extLst>
                    <a:ext uri="{FF2B5EF4-FFF2-40B4-BE49-F238E27FC236}">
                      <a16:creationId xmlns:a16="http://schemas.microsoft.com/office/drawing/2014/main" id="{E759F005-8CB1-92D7-778D-9B106D3F0D7C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7016722" y="3862952"/>
                  <a:ext cx="2149200" cy="30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46" name="Inkt 45">
                  <a:extLst>
                    <a:ext uri="{FF2B5EF4-FFF2-40B4-BE49-F238E27FC236}">
                      <a16:creationId xmlns:a16="http://schemas.microsoft.com/office/drawing/2014/main" id="{DFD044D8-2F7F-4E3D-F4AA-79090CB3F5EC}"/>
                    </a:ext>
                  </a:extLst>
                </p14:cNvPr>
                <p14:cNvContentPartPr/>
                <p14:nvPr/>
              </p14:nvContentPartPr>
              <p14:xfrm>
                <a:off x="7326322" y="1451312"/>
                <a:ext cx="300600" cy="2432880"/>
              </p14:xfrm>
            </p:contentPart>
          </mc:Choice>
          <mc:Fallback>
            <p:pic>
              <p:nvPicPr>
                <p:cNvPr id="46" name="Inkt 45">
                  <a:extLst>
                    <a:ext uri="{FF2B5EF4-FFF2-40B4-BE49-F238E27FC236}">
                      <a16:creationId xmlns:a16="http://schemas.microsoft.com/office/drawing/2014/main" id="{DFD044D8-2F7F-4E3D-F4AA-79090CB3F5EC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7290322" y="1415312"/>
                  <a:ext cx="372240" cy="250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48" name="Inkt 47">
                  <a:extLst>
                    <a:ext uri="{FF2B5EF4-FFF2-40B4-BE49-F238E27FC236}">
                      <a16:creationId xmlns:a16="http://schemas.microsoft.com/office/drawing/2014/main" id="{3CC942CE-6E28-A26C-BB76-676D90C40888}"/>
                    </a:ext>
                  </a:extLst>
                </p14:cNvPr>
                <p14:cNvContentPartPr/>
                <p14:nvPr/>
              </p14:nvContentPartPr>
              <p14:xfrm>
                <a:off x="6904042" y="1596032"/>
                <a:ext cx="452160" cy="2217240"/>
              </p14:xfrm>
            </p:contentPart>
          </mc:Choice>
          <mc:Fallback>
            <p:pic>
              <p:nvPicPr>
                <p:cNvPr id="48" name="Inkt 47">
                  <a:extLst>
                    <a:ext uri="{FF2B5EF4-FFF2-40B4-BE49-F238E27FC236}">
                      <a16:creationId xmlns:a16="http://schemas.microsoft.com/office/drawing/2014/main" id="{3CC942CE-6E28-A26C-BB76-676D90C40888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6868402" y="1560032"/>
                  <a:ext cx="523800" cy="228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49" name="Inkt 48">
                  <a:extLst>
                    <a:ext uri="{FF2B5EF4-FFF2-40B4-BE49-F238E27FC236}">
                      <a16:creationId xmlns:a16="http://schemas.microsoft.com/office/drawing/2014/main" id="{8573AB93-A55A-3F06-820E-BA3AAA5BDFD3}"/>
                    </a:ext>
                  </a:extLst>
                </p14:cNvPr>
                <p14:cNvContentPartPr/>
                <p14:nvPr/>
              </p14:nvContentPartPr>
              <p14:xfrm>
                <a:off x="7856602" y="1499192"/>
                <a:ext cx="673560" cy="2500560"/>
              </p14:xfrm>
            </p:contentPart>
          </mc:Choice>
          <mc:Fallback>
            <p:pic>
              <p:nvPicPr>
                <p:cNvPr id="49" name="Inkt 48">
                  <a:extLst>
                    <a:ext uri="{FF2B5EF4-FFF2-40B4-BE49-F238E27FC236}">
                      <a16:creationId xmlns:a16="http://schemas.microsoft.com/office/drawing/2014/main" id="{8573AB93-A55A-3F06-820E-BA3AAA5BDFD3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7820602" y="1463192"/>
                  <a:ext cx="745200" cy="257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51" name="Inkt 50">
                  <a:extLst>
                    <a:ext uri="{FF2B5EF4-FFF2-40B4-BE49-F238E27FC236}">
                      <a16:creationId xmlns:a16="http://schemas.microsoft.com/office/drawing/2014/main" id="{9A1255AE-6A44-4EDC-8422-8A2EC55EB14E}"/>
                    </a:ext>
                  </a:extLst>
                </p14:cNvPr>
                <p14:cNvContentPartPr/>
                <p14:nvPr/>
              </p14:nvContentPartPr>
              <p14:xfrm>
                <a:off x="8192482" y="1374632"/>
                <a:ext cx="1151640" cy="2801520"/>
              </p14:xfrm>
            </p:contentPart>
          </mc:Choice>
          <mc:Fallback>
            <p:pic>
              <p:nvPicPr>
                <p:cNvPr id="51" name="Inkt 50">
                  <a:extLst>
                    <a:ext uri="{FF2B5EF4-FFF2-40B4-BE49-F238E27FC236}">
                      <a16:creationId xmlns:a16="http://schemas.microsoft.com/office/drawing/2014/main" id="{9A1255AE-6A44-4EDC-8422-8A2EC55EB14E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8156842" y="1338992"/>
                  <a:ext cx="1223280" cy="28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53" name="Inkt 52">
                  <a:extLst>
                    <a:ext uri="{FF2B5EF4-FFF2-40B4-BE49-F238E27FC236}">
                      <a16:creationId xmlns:a16="http://schemas.microsoft.com/office/drawing/2014/main" id="{E717EA97-2E98-6367-212B-AFE99A30DF86}"/>
                    </a:ext>
                  </a:extLst>
                </p14:cNvPr>
                <p14:cNvContentPartPr/>
                <p14:nvPr/>
              </p14:nvContentPartPr>
              <p14:xfrm>
                <a:off x="7727362" y="1723112"/>
                <a:ext cx="299160" cy="2156760"/>
              </p14:xfrm>
            </p:contentPart>
          </mc:Choice>
          <mc:Fallback>
            <p:pic>
              <p:nvPicPr>
                <p:cNvPr id="53" name="Inkt 52">
                  <a:extLst>
                    <a:ext uri="{FF2B5EF4-FFF2-40B4-BE49-F238E27FC236}">
                      <a16:creationId xmlns:a16="http://schemas.microsoft.com/office/drawing/2014/main" id="{E717EA97-2E98-6367-212B-AFE99A30DF86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7691362" y="1687112"/>
                  <a:ext cx="370800" cy="222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57" name="Inkt 56">
                  <a:extLst>
                    <a:ext uri="{FF2B5EF4-FFF2-40B4-BE49-F238E27FC236}">
                      <a16:creationId xmlns:a16="http://schemas.microsoft.com/office/drawing/2014/main" id="{D0A05546-2D42-C661-FB74-8A7B4713D3A7}"/>
                    </a:ext>
                  </a:extLst>
                </p14:cNvPr>
                <p14:cNvContentPartPr/>
                <p14:nvPr/>
              </p14:nvContentPartPr>
              <p14:xfrm>
                <a:off x="8250442" y="2530952"/>
                <a:ext cx="2186640" cy="2770200"/>
              </p14:xfrm>
            </p:contentPart>
          </mc:Choice>
          <mc:Fallback>
            <p:pic>
              <p:nvPicPr>
                <p:cNvPr id="57" name="Inkt 56">
                  <a:extLst>
                    <a:ext uri="{FF2B5EF4-FFF2-40B4-BE49-F238E27FC236}">
                      <a16:creationId xmlns:a16="http://schemas.microsoft.com/office/drawing/2014/main" id="{D0A05546-2D42-C661-FB74-8A7B4713D3A7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8214442" y="2495312"/>
                  <a:ext cx="2258280" cy="284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58" name="Inkt 57">
                  <a:extLst>
                    <a:ext uri="{FF2B5EF4-FFF2-40B4-BE49-F238E27FC236}">
                      <a16:creationId xmlns:a16="http://schemas.microsoft.com/office/drawing/2014/main" id="{CEDAA7AE-5D22-82BE-7C8E-2802AD0D36FE}"/>
                    </a:ext>
                  </a:extLst>
                </p14:cNvPr>
                <p14:cNvContentPartPr/>
                <p14:nvPr/>
              </p14:nvContentPartPr>
              <p14:xfrm>
                <a:off x="5695882" y="2675312"/>
                <a:ext cx="2081160" cy="2524680"/>
              </p14:xfrm>
            </p:contentPart>
          </mc:Choice>
          <mc:Fallback>
            <p:pic>
              <p:nvPicPr>
                <p:cNvPr id="58" name="Inkt 57">
                  <a:extLst>
                    <a:ext uri="{FF2B5EF4-FFF2-40B4-BE49-F238E27FC236}">
                      <a16:creationId xmlns:a16="http://schemas.microsoft.com/office/drawing/2014/main" id="{CEDAA7AE-5D22-82BE-7C8E-2802AD0D36FE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660242" y="2639312"/>
                  <a:ext cx="2152800" cy="259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60" name="Inkt 59">
                  <a:extLst>
                    <a:ext uri="{FF2B5EF4-FFF2-40B4-BE49-F238E27FC236}">
                      <a16:creationId xmlns:a16="http://schemas.microsoft.com/office/drawing/2014/main" id="{2A1FF462-49CF-9917-670A-D1A233F983F7}"/>
                    </a:ext>
                  </a:extLst>
                </p14:cNvPr>
                <p14:cNvContentPartPr/>
                <p14:nvPr/>
              </p14:nvContentPartPr>
              <p14:xfrm>
                <a:off x="10106242" y="2470832"/>
                <a:ext cx="324000" cy="1143720"/>
              </p14:xfrm>
            </p:contentPart>
          </mc:Choice>
          <mc:Fallback>
            <p:pic>
              <p:nvPicPr>
                <p:cNvPr id="60" name="Inkt 59">
                  <a:extLst>
                    <a:ext uri="{FF2B5EF4-FFF2-40B4-BE49-F238E27FC236}">
                      <a16:creationId xmlns:a16="http://schemas.microsoft.com/office/drawing/2014/main" id="{2A1FF462-49CF-9917-670A-D1A233F983F7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10070242" y="2434832"/>
                  <a:ext cx="395640" cy="121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63" name="Inkt 62">
                  <a:extLst>
                    <a:ext uri="{FF2B5EF4-FFF2-40B4-BE49-F238E27FC236}">
                      <a16:creationId xmlns:a16="http://schemas.microsoft.com/office/drawing/2014/main" id="{1F401ACA-1DA6-1BA9-0873-0B19579670A7}"/>
                    </a:ext>
                  </a:extLst>
                </p14:cNvPr>
                <p14:cNvContentPartPr/>
                <p14:nvPr/>
              </p14:nvContentPartPr>
              <p14:xfrm>
                <a:off x="8590282" y="4449392"/>
                <a:ext cx="634680" cy="848160"/>
              </p14:xfrm>
            </p:contentPart>
          </mc:Choice>
          <mc:Fallback>
            <p:pic>
              <p:nvPicPr>
                <p:cNvPr id="63" name="Inkt 62">
                  <a:extLst>
                    <a:ext uri="{FF2B5EF4-FFF2-40B4-BE49-F238E27FC236}">
                      <a16:creationId xmlns:a16="http://schemas.microsoft.com/office/drawing/2014/main" id="{1F401ACA-1DA6-1BA9-0873-0B19579670A7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8554282" y="4413752"/>
                  <a:ext cx="706320" cy="91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65" name="Inkt 64">
                  <a:extLst>
                    <a:ext uri="{FF2B5EF4-FFF2-40B4-BE49-F238E27FC236}">
                      <a16:creationId xmlns:a16="http://schemas.microsoft.com/office/drawing/2014/main" id="{CEAF6E93-9E4C-462A-67E3-B13F5E4443AA}"/>
                    </a:ext>
                  </a:extLst>
                </p14:cNvPr>
                <p14:cNvContentPartPr/>
                <p14:nvPr/>
              </p14:nvContentPartPr>
              <p14:xfrm>
                <a:off x="10256362" y="2471912"/>
                <a:ext cx="580680" cy="1068480"/>
              </p14:xfrm>
            </p:contentPart>
          </mc:Choice>
          <mc:Fallback>
            <p:pic>
              <p:nvPicPr>
                <p:cNvPr id="65" name="Inkt 64">
                  <a:extLst>
                    <a:ext uri="{FF2B5EF4-FFF2-40B4-BE49-F238E27FC236}">
                      <a16:creationId xmlns:a16="http://schemas.microsoft.com/office/drawing/2014/main" id="{CEAF6E93-9E4C-462A-67E3-B13F5E4443AA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10220362" y="2435912"/>
                  <a:ext cx="652320" cy="114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70" name="Inkt 69">
                  <a:extLst>
                    <a:ext uri="{FF2B5EF4-FFF2-40B4-BE49-F238E27FC236}">
                      <a16:creationId xmlns:a16="http://schemas.microsoft.com/office/drawing/2014/main" id="{348F1F45-CA36-03BE-112B-4FE132326B25}"/>
                    </a:ext>
                  </a:extLst>
                </p14:cNvPr>
                <p14:cNvContentPartPr/>
                <p14:nvPr/>
              </p14:nvContentPartPr>
              <p14:xfrm>
                <a:off x="9611242" y="3554432"/>
                <a:ext cx="461160" cy="1252800"/>
              </p14:xfrm>
            </p:contentPart>
          </mc:Choice>
          <mc:Fallback>
            <p:pic>
              <p:nvPicPr>
                <p:cNvPr id="70" name="Inkt 69">
                  <a:extLst>
                    <a:ext uri="{FF2B5EF4-FFF2-40B4-BE49-F238E27FC236}">
                      <a16:creationId xmlns:a16="http://schemas.microsoft.com/office/drawing/2014/main" id="{348F1F45-CA36-03BE-112B-4FE132326B25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9575602" y="3518792"/>
                  <a:ext cx="532800" cy="132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71" name="Inkt 70">
                  <a:extLst>
                    <a:ext uri="{FF2B5EF4-FFF2-40B4-BE49-F238E27FC236}">
                      <a16:creationId xmlns:a16="http://schemas.microsoft.com/office/drawing/2014/main" id="{F42FD130-2F19-71DF-4052-714CC07FFA61}"/>
                    </a:ext>
                  </a:extLst>
                </p14:cNvPr>
                <p14:cNvContentPartPr/>
                <p14:nvPr/>
              </p14:nvContentPartPr>
              <p14:xfrm>
                <a:off x="9628162" y="4136192"/>
                <a:ext cx="951480" cy="680760"/>
              </p14:xfrm>
            </p:contentPart>
          </mc:Choice>
          <mc:Fallback>
            <p:pic>
              <p:nvPicPr>
                <p:cNvPr id="71" name="Inkt 70">
                  <a:extLst>
                    <a:ext uri="{FF2B5EF4-FFF2-40B4-BE49-F238E27FC236}">
                      <a16:creationId xmlns:a16="http://schemas.microsoft.com/office/drawing/2014/main" id="{F42FD130-2F19-71DF-4052-714CC07FFA61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9592162" y="4100192"/>
                  <a:ext cx="1023120" cy="75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73" name="Inkt 72">
                  <a:extLst>
                    <a:ext uri="{FF2B5EF4-FFF2-40B4-BE49-F238E27FC236}">
                      <a16:creationId xmlns:a16="http://schemas.microsoft.com/office/drawing/2014/main" id="{21504AF4-9742-E885-7DAC-E3510A17FFA0}"/>
                    </a:ext>
                  </a:extLst>
                </p14:cNvPr>
                <p14:cNvContentPartPr/>
                <p14:nvPr/>
              </p14:nvContentPartPr>
              <p14:xfrm>
                <a:off x="8543122" y="5124032"/>
                <a:ext cx="959760" cy="288360"/>
              </p14:xfrm>
            </p:contentPart>
          </mc:Choice>
          <mc:Fallback>
            <p:pic>
              <p:nvPicPr>
                <p:cNvPr id="73" name="Inkt 72">
                  <a:extLst>
                    <a:ext uri="{FF2B5EF4-FFF2-40B4-BE49-F238E27FC236}">
                      <a16:creationId xmlns:a16="http://schemas.microsoft.com/office/drawing/2014/main" id="{21504AF4-9742-E885-7DAC-E3510A17FFA0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8507122" y="5088032"/>
                  <a:ext cx="1031400" cy="36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77" name="Inkt 76">
                  <a:extLst>
                    <a:ext uri="{FF2B5EF4-FFF2-40B4-BE49-F238E27FC236}">
                      <a16:creationId xmlns:a16="http://schemas.microsoft.com/office/drawing/2014/main" id="{1F1CF272-B89F-B356-93DD-BEA73AAF8542}"/>
                    </a:ext>
                  </a:extLst>
                </p14:cNvPr>
                <p14:cNvContentPartPr/>
                <p14:nvPr/>
              </p14:nvContentPartPr>
              <p14:xfrm>
                <a:off x="7347562" y="4608872"/>
                <a:ext cx="434160" cy="571320"/>
              </p14:xfrm>
            </p:contentPart>
          </mc:Choice>
          <mc:Fallback>
            <p:pic>
              <p:nvPicPr>
                <p:cNvPr id="77" name="Inkt 76">
                  <a:extLst>
                    <a:ext uri="{FF2B5EF4-FFF2-40B4-BE49-F238E27FC236}">
                      <a16:creationId xmlns:a16="http://schemas.microsoft.com/office/drawing/2014/main" id="{1F1CF272-B89F-B356-93DD-BEA73AAF8542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7311922" y="4572872"/>
                  <a:ext cx="505800" cy="64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79" name="Inkt 78">
                  <a:extLst>
                    <a:ext uri="{FF2B5EF4-FFF2-40B4-BE49-F238E27FC236}">
                      <a16:creationId xmlns:a16="http://schemas.microsoft.com/office/drawing/2014/main" id="{732F0737-27B4-197F-E66B-16FA5705AABA}"/>
                    </a:ext>
                  </a:extLst>
                </p14:cNvPr>
                <p14:cNvContentPartPr/>
                <p14:nvPr/>
              </p14:nvContentPartPr>
              <p14:xfrm>
                <a:off x="6963442" y="5163272"/>
                <a:ext cx="803520" cy="247320"/>
              </p14:xfrm>
            </p:contentPart>
          </mc:Choice>
          <mc:Fallback>
            <p:pic>
              <p:nvPicPr>
                <p:cNvPr id="79" name="Inkt 78">
                  <a:extLst>
                    <a:ext uri="{FF2B5EF4-FFF2-40B4-BE49-F238E27FC236}">
                      <a16:creationId xmlns:a16="http://schemas.microsoft.com/office/drawing/2014/main" id="{732F0737-27B4-197F-E66B-16FA5705AABA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6927802" y="5127272"/>
                  <a:ext cx="875160" cy="31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81" name="Inkt 80">
                  <a:extLst>
                    <a:ext uri="{FF2B5EF4-FFF2-40B4-BE49-F238E27FC236}">
                      <a16:creationId xmlns:a16="http://schemas.microsoft.com/office/drawing/2014/main" id="{80D09D7C-7F2D-65B5-96D0-9F334A36AEF0}"/>
                    </a:ext>
                  </a:extLst>
                </p14:cNvPr>
                <p14:cNvContentPartPr/>
                <p14:nvPr/>
              </p14:nvContentPartPr>
              <p14:xfrm>
                <a:off x="6355402" y="4047992"/>
                <a:ext cx="434880" cy="691200"/>
              </p14:xfrm>
            </p:contentPart>
          </mc:Choice>
          <mc:Fallback>
            <p:pic>
              <p:nvPicPr>
                <p:cNvPr id="81" name="Inkt 80">
                  <a:extLst>
                    <a:ext uri="{FF2B5EF4-FFF2-40B4-BE49-F238E27FC236}">
                      <a16:creationId xmlns:a16="http://schemas.microsoft.com/office/drawing/2014/main" id="{80D09D7C-7F2D-65B5-96D0-9F334A36AEF0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6319762" y="4011992"/>
                  <a:ext cx="506520" cy="76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82" name="Inkt 81">
                  <a:extLst>
                    <a:ext uri="{FF2B5EF4-FFF2-40B4-BE49-F238E27FC236}">
                      <a16:creationId xmlns:a16="http://schemas.microsoft.com/office/drawing/2014/main" id="{533396C8-40A5-B5C5-107E-4A9E511AC216}"/>
                    </a:ext>
                  </a:extLst>
                </p14:cNvPr>
                <p14:cNvContentPartPr/>
                <p14:nvPr/>
              </p14:nvContentPartPr>
              <p14:xfrm>
                <a:off x="5943202" y="4267232"/>
                <a:ext cx="731520" cy="498240"/>
              </p14:xfrm>
            </p:contentPart>
          </mc:Choice>
          <mc:Fallback>
            <p:pic>
              <p:nvPicPr>
                <p:cNvPr id="82" name="Inkt 81">
                  <a:extLst>
                    <a:ext uri="{FF2B5EF4-FFF2-40B4-BE49-F238E27FC236}">
                      <a16:creationId xmlns:a16="http://schemas.microsoft.com/office/drawing/2014/main" id="{533396C8-40A5-B5C5-107E-4A9E511AC216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5907562" y="4231592"/>
                  <a:ext cx="803160" cy="56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84" name="Inkt 83">
                  <a:extLst>
                    <a:ext uri="{FF2B5EF4-FFF2-40B4-BE49-F238E27FC236}">
                      <a16:creationId xmlns:a16="http://schemas.microsoft.com/office/drawing/2014/main" id="{1CC25ED2-496F-4970-5CC8-772673749046}"/>
                    </a:ext>
                  </a:extLst>
                </p14:cNvPr>
                <p14:cNvContentPartPr/>
                <p14:nvPr/>
              </p14:nvContentPartPr>
              <p14:xfrm>
                <a:off x="5795602" y="2580992"/>
                <a:ext cx="275760" cy="803160"/>
              </p14:xfrm>
            </p:contentPart>
          </mc:Choice>
          <mc:Fallback>
            <p:pic>
              <p:nvPicPr>
                <p:cNvPr id="84" name="Inkt 83">
                  <a:extLst>
                    <a:ext uri="{FF2B5EF4-FFF2-40B4-BE49-F238E27FC236}">
                      <a16:creationId xmlns:a16="http://schemas.microsoft.com/office/drawing/2014/main" id="{1CC25ED2-496F-4970-5CC8-772673749046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5759962" y="2545352"/>
                  <a:ext cx="347400" cy="87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86" name="Inkt 85">
                  <a:extLst>
                    <a:ext uri="{FF2B5EF4-FFF2-40B4-BE49-F238E27FC236}">
                      <a16:creationId xmlns:a16="http://schemas.microsoft.com/office/drawing/2014/main" id="{079327BD-6EEB-37EF-7A59-0A32922DB273}"/>
                    </a:ext>
                  </a:extLst>
                </p14:cNvPr>
                <p14:cNvContentPartPr/>
                <p14:nvPr/>
              </p14:nvContentPartPr>
              <p14:xfrm>
                <a:off x="5463322" y="2796992"/>
                <a:ext cx="464400" cy="596520"/>
              </p14:xfrm>
            </p:contentPart>
          </mc:Choice>
          <mc:Fallback>
            <p:pic>
              <p:nvPicPr>
                <p:cNvPr id="86" name="Inkt 85">
                  <a:extLst>
                    <a:ext uri="{FF2B5EF4-FFF2-40B4-BE49-F238E27FC236}">
                      <a16:creationId xmlns:a16="http://schemas.microsoft.com/office/drawing/2014/main" id="{079327BD-6EEB-37EF-7A59-0A32922DB273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5427322" y="2760992"/>
                  <a:ext cx="536040" cy="6681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669530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Afbeelding 3" descr="Afbeelding met tekst&#10;&#10;Automatisch gegenereerde beschrijving">
            <a:extLst>
              <a:ext uri="{FF2B5EF4-FFF2-40B4-BE49-F238E27FC236}">
                <a16:creationId xmlns:a16="http://schemas.microsoft.com/office/drawing/2014/main" id="{B1A8692E-2614-7226-6053-90D308E9A8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1154" y="6124657"/>
            <a:ext cx="1484577" cy="660117"/>
          </a:xfrm>
          <a:prstGeom prst="rect">
            <a:avLst/>
          </a:prstGeom>
        </p:spPr>
      </p:pic>
      <p:pic>
        <p:nvPicPr>
          <p:cNvPr id="5" name="Afbeelding 4" descr="Afbeelding met patroon, plein, pixel&#10;&#10;Automatisch gegenereerde beschrijving">
            <a:extLst>
              <a:ext uri="{FF2B5EF4-FFF2-40B4-BE49-F238E27FC236}">
                <a16:creationId xmlns:a16="http://schemas.microsoft.com/office/drawing/2014/main" id="{61B5FE09-F57A-3A4B-C7A2-807D7D6ADE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238" y="1592973"/>
            <a:ext cx="4587005" cy="4587005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48AB31C3-82DD-5073-17BE-3E18DCF6546D}"/>
              </a:ext>
            </a:extLst>
          </p:cNvPr>
          <p:cNvSpPr txBox="1"/>
          <p:nvPr/>
        </p:nvSpPr>
        <p:spPr>
          <a:xfrm>
            <a:off x="776870" y="800367"/>
            <a:ext cx="4387740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300" dirty="0">
                <a:solidFill>
                  <a:schemeClr val="accent1"/>
                </a:solidFill>
              </a:rPr>
              <a:t>Zullen we in verbinding blijven?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B960E26-D55D-A747-F6F9-3D45F791561B}"/>
              </a:ext>
            </a:extLst>
          </p:cNvPr>
          <p:cNvSpPr txBox="1"/>
          <p:nvPr/>
        </p:nvSpPr>
        <p:spPr>
          <a:xfrm>
            <a:off x="1331214" y="1174923"/>
            <a:ext cx="327905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500" dirty="0">
                <a:solidFill>
                  <a:schemeClr val="accent1"/>
                </a:solidFill>
              </a:rPr>
              <a:t>Scan deze QR code met je telefoon</a:t>
            </a:r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F5AA192E-0EC8-3BDB-F7E6-846DA33D91A3}"/>
              </a:ext>
            </a:extLst>
          </p:cNvPr>
          <p:cNvSpPr txBox="1">
            <a:spLocks/>
          </p:cNvSpPr>
          <p:nvPr/>
        </p:nvSpPr>
        <p:spPr>
          <a:xfrm>
            <a:off x="7862438" y="2911150"/>
            <a:ext cx="3127983" cy="1035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90000"/>
              </a:lnSpc>
            </a:pPr>
            <a:r>
              <a:rPr lang="en-US" sz="6600" dirty="0" err="1">
                <a:solidFill>
                  <a:srgbClr val="FFFFFF"/>
                </a:solidFill>
              </a:rPr>
              <a:t>Vragen</a:t>
            </a:r>
            <a:endParaRPr lang="en-US" sz="6600" dirty="0">
              <a:solidFill>
                <a:srgbClr val="FFFFFF"/>
              </a:solidFill>
            </a:endParaRPr>
          </a:p>
        </p:txBody>
      </p:sp>
      <p:pic>
        <p:nvPicPr>
          <p:cNvPr id="21" name="Graphic 20" descr="Vraagteken met effen opvulling">
            <a:extLst>
              <a:ext uri="{FF2B5EF4-FFF2-40B4-BE49-F238E27FC236}">
                <a16:creationId xmlns:a16="http://schemas.microsoft.com/office/drawing/2014/main" id="{957F7E5E-1370-BE3B-8B2F-1DBFEA2A29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10216" y="2367443"/>
            <a:ext cx="1902454" cy="1902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3816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JSO Ervaringsprofessional">
      <a:dk1>
        <a:sysClr val="windowText" lastClr="000000"/>
      </a:dk1>
      <a:lt1>
        <a:sysClr val="window" lastClr="FFFFFF"/>
      </a:lt1>
      <a:dk2>
        <a:srgbClr val="46645E"/>
      </a:dk2>
      <a:lt2>
        <a:srgbClr val="9DBCBD"/>
      </a:lt2>
      <a:accent1>
        <a:srgbClr val="46645E"/>
      </a:accent1>
      <a:accent2>
        <a:srgbClr val="5C848F"/>
      </a:accent2>
      <a:accent3>
        <a:srgbClr val="C9C0BA"/>
      </a:accent3>
      <a:accent4>
        <a:srgbClr val="F9BD00"/>
      </a:accent4>
      <a:accent5>
        <a:srgbClr val="607D8B"/>
      </a:accent5>
      <a:accent6>
        <a:srgbClr val="FF9800"/>
      </a:accent6>
      <a:hlink>
        <a:srgbClr val="5C848F"/>
      </a:hlink>
      <a:folHlink>
        <a:srgbClr val="607D8B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{A7C54EF4-B0FD-544A-8D1E-110548BFECF9}tf10001060</Template>
  <TotalTime>45273</TotalTime>
  <Words>83</Words>
  <Application>Microsoft Office PowerPoint</Application>
  <PresentationFormat>Breedbeeld</PresentationFormat>
  <Paragraphs>16</Paragraphs>
  <Slides>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0" baseType="lpstr">
      <vt:lpstr>Arial</vt:lpstr>
      <vt:lpstr>Calibri</vt:lpstr>
      <vt:lpstr>Systeemlettertype regulier</vt:lpstr>
      <vt:lpstr>Trebuchet MS</vt:lpstr>
      <vt:lpstr>Wingdings 3</vt:lpstr>
      <vt:lpstr>Facet</vt:lpstr>
      <vt:lpstr>VN-Verdrag Handicap artikel 12</vt:lpstr>
      <vt:lpstr>Substitute     vs   support</vt:lpstr>
      <vt:lpstr>VN-Comité:  General Comment 1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Levenslang, levensbreed</dc:title>
  <dc:creator>Jiska Ogier</dc:creator>
  <cp:lastModifiedBy>Jiska Ogier</cp:lastModifiedBy>
  <cp:revision>4</cp:revision>
  <dcterms:created xsi:type="dcterms:W3CDTF">2021-09-30T09:29:02Z</dcterms:created>
  <dcterms:modified xsi:type="dcterms:W3CDTF">2025-06-05T11:30:12Z</dcterms:modified>
</cp:coreProperties>
</file>